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6" r:id="rId8"/>
    <p:sldId id="298" r:id="rId9"/>
    <p:sldId id="262" r:id="rId10"/>
    <p:sldId id="337" r:id="rId11"/>
    <p:sldId id="302" r:id="rId12"/>
    <p:sldId id="338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33" r:id="rId43"/>
    <p:sldId id="33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AB9206-2AFB-AB9E-D5F6-C6E534C3E7ED}" v="13" dt="2025-05-17T13:56:32.558"/>
    <p1510:client id="{80A0B8B6-8222-2A8F-8ECB-4330E669C11F}" v="717" dt="2025-05-16T10:36:56.16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 autoAdjust="0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26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DAB62F-F8FD-4B22-8727-F6EE4AB92B19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9F5200-E0A5-49DC-8864-9735F95379AF}">
      <dgm:prSet phldrT="[Text]" phldr="0"/>
      <dgm:spPr/>
      <dgm:t>
        <a:bodyPr/>
        <a:lstStyle/>
        <a:p>
          <a:r>
            <a:rPr lang="en-GB" dirty="0">
              <a:latin typeface="Calibri"/>
              <a:ea typeface="Calibri"/>
              <a:cs typeface="Calibri"/>
            </a:rPr>
            <a:t>Create </a:t>
          </a:r>
          <a:r>
            <a:rPr lang="en-GB" dirty="0" err="1">
              <a:latin typeface="Calibri"/>
              <a:ea typeface="Calibri"/>
              <a:cs typeface="Calibri"/>
            </a:rPr>
            <a:t>DataFrame</a:t>
          </a:r>
          <a:r>
            <a:rPr lang="en-GB" dirty="0">
              <a:latin typeface="Calibri"/>
              <a:ea typeface="Calibri"/>
              <a:cs typeface="Calibri"/>
            </a:rPr>
            <a:t> using new list</a:t>
          </a:r>
          <a:endParaRPr lang="en-GB" dirty="0"/>
        </a:p>
      </dgm:t>
    </dgm:pt>
    <dgm:pt modelId="{9125AA2E-E63A-40A3-9378-294A4FB5C8CC}" type="parTrans" cxnId="{28CD7467-9EEC-4B7D-8DC3-D05E2C5A186C}">
      <dgm:prSet/>
      <dgm:spPr/>
      <dgm:t>
        <a:bodyPr/>
        <a:lstStyle/>
        <a:p>
          <a:endParaRPr lang="en-GB"/>
        </a:p>
      </dgm:t>
    </dgm:pt>
    <dgm:pt modelId="{383A747C-332F-446C-9E26-59A0E38546FA}" type="sibTrans" cxnId="{28CD7467-9EEC-4B7D-8DC3-D05E2C5A186C}">
      <dgm:prSet/>
      <dgm:spPr/>
      <dgm:t>
        <a:bodyPr/>
        <a:lstStyle/>
        <a:p>
          <a:endParaRPr lang="en-GB"/>
        </a:p>
      </dgm:t>
    </dgm:pt>
    <dgm:pt modelId="{B829C80B-8A7E-481A-B4B3-5AD73369590B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Use Get Request on SpaceX API to obtain launch data</a:t>
          </a:r>
          <a:endParaRPr lang="en-US">
            <a:latin typeface="Calibri"/>
            <a:ea typeface="Calibri"/>
            <a:cs typeface="Calibri"/>
          </a:endParaRPr>
        </a:p>
      </dgm:t>
    </dgm:pt>
    <dgm:pt modelId="{CFDC19E8-DED7-4F83-BFDD-D0949F165FA3}" type="parTrans" cxnId="{33A40CB8-C38D-42E6-911B-9E801A383149}">
      <dgm:prSet/>
      <dgm:spPr/>
    </dgm:pt>
    <dgm:pt modelId="{A3687418-2B38-4313-B713-E862A7DCC065}" type="sibTrans" cxnId="{33A40CB8-C38D-42E6-911B-9E801A383149}">
      <dgm:prSet/>
      <dgm:spPr/>
      <dgm:t>
        <a:bodyPr/>
        <a:lstStyle/>
        <a:p>
          <a:endParaRPr lang="en-GB"/>
        </a:p>
      </dgm:t>
    </dgm:pt>
    <dgm:pt modelId="{2404EC5F-1C85-4AA3-9E44-17781E12902C}">
      <dgm:prSet phldr="0"/>
      <dgm:spPr/>
      <dgm:t>
        <a:bodyPr/>
        <a:lstStyle/>
        <a:p>
          <a:r>
            <a:rPr lang="en-GB">
              <a:latin typeface="Calibri"/>
              <a:ea typeface="Calibri"/>
              <a:cs typeface="Calibri"/>
            </a:rPr>
            <a:t>View response in </a:t>
          </a:r>
          <a:r>
            <a:rPr lang="en-GB" err="1">
              <a:latin typeface="Calibri"/>
              <a:ea typeface="Calibri"/>
              <a:cs typeface="Calibri"/>
            </a:rPr>
            <a:t>DataFrame</a:t>
          </a:r>
          <a:r>
            <a:rPr lang="en-GB">
              <a:latin typeface="Calibri"/>
              <a:ea typeface="Calibri"/>
              <a:cs typeface="Calibri"/>
            </a:rPr>
            <a:t> using .</a:t>
          </a:r>
          <a:r>
            <a:rPr lang="en-GB" err="1">
              <a:latin typeface="Calibri"/>
              <a:ea typeface="Calibri"/>
              <a:cs typeface="Calibri"/>
            </a:rPr>
            <a:t>json_normalize</a:t>
          </a:r>
          <a:r>
            <a:rPr lang="en-GB">
              <a:latin typeface="Calibri"/>
              <a:ea typeface="Calibri"/>
              <a:cs typeface="Calibri"/>
            </a:rPr>
            <a:t>()</a:t>
          </a:r>
          <a:endParaRPr lang="en-US">
            <a:latin typeface="Calibri"/>
            <a:ea typeface="Calibri"/>
            <a:cs typeface="Calibri"/>
          </a:endParaRPr>
        </a:p>
      </dgm:t>
    </dgm:pt>
    <dgm:pt modelId="{920FB59D-FBCE-4E2E-8FB6-4BABADD7031D}" type="parTrans" cxnId="{A756C1FF-519A-4DDB-9170-C1F1C903F023}">
      <dgm:prSet/>
      <dgm:spPr/>
    </dgm:pt>
    <dgm:pt modelId="{5427B2F0-0B8D-4D03-B907-AE73B2A8A767}" type="sibTrans" cxnId="{A756C1FF-519A-4DDB-9170-C1F1C903F023}">
      <dgm:prSet/>
      <dgm:spPr/>
      <dgm:t>
        <a:bodyPr/>
        <a:lstStyle/>
        <a:p>
          <a:endParaRPr lang="en-GB"/>
        </a:p>
      </dgm:t>
    </dgm:pt>
    <dgm:pt modelId="{230D022C-885F-42EF-B439-BD06B1AECDA5}">
      <dgm:prSet phldr="0"/>
      <dgm:spPr/>
      <dgm:t>
        <a:bodyPr/>
        <a:lstStyle/>
        <a:p>
          <a:r>
            <a:rPr lang="en-GB" dirty="0">
              <a:latin typeface="Calibri"/>
              <a:ea typeface="Calibri"/>
              <a:cs typeface="Calibri"/>
            </a:rPr>
            <a:t>Use Get Request on SpaceX API to append launch information to empty lists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BCD9CF56-558B-4309-A954-91D0AA72DF1D}" type="parTrans" cxnId="{92000A6F-25AC-4627-9DAD-FA6A4B4ACC2C}">
      <dgm:prSet/>
      <dgm:spPr/>
    </dgm:pt>
    <dgm:pt modelId="{40082889-1298-45A1-B7F2-92B2969EC52A}" type="sibTrans" cxnId="{92000A6F-25AC-4627-9DAD-FA6A4B4ACC2C}">
      <dgm:prSet/>
      <dgm:spPr/>
      <dgm:t>
        <a:bodyPr/>
        <a:lstStyle/>
        <a:p>
          <a:endParaRPr lang="en-GB"/>
        </a:p>
      </dgm:t>
    </dgm:pt>
    <dgm:pt modelId="{89553472-5897-43A4-B7DF-88A6FB071883}" type="pres">
      <dgm:prSet presAssocID="{43DAB62F-F8FD-4B22-8727-F6EE4AB92B19}" presName="linearFlow" presStyleCnt="0">
        <dgm:presLayoutVars>
          <dgm:resizeHandles val="exact"/>
        </dgm:presLayoutVars>
      </dgm:prSet>
      <dgm:spPr/>
    </dgm:pt>
    <dgm:pt modelId="{397DD1B3-B4B1-4DFF-A70C-6CBA9DF38956}" type="pres">
      <dgm:prSet presAssocID="{B829C80B-8A7E-481A-B4B3-5AD73369590B}" presName="node" presStyleLbl="node1" presStyleIdx="0" presStyleCnt="4">
        <dgm:presLayoutVars>
          <dgm:bulletEnabled val="1"/>
        </dgm:presLayoutVars>
      </dgm:prSet>
      <dgm:spPr/>
    </dgm:pt>
    <dgm:pt modelId="{37FA2F7D-52CA-4583-8C61-B3B5392A89D2}" type="pres">
      <dgm:prSet presAssocID="{A3687418-2B38-4313-B713-E862A7DCC065}" presName="sibTrans" presStyleLbl="sibTrans2D1" presStyleIdx="0" presStyleCnt="3"/>
      <dgm:spPr/>
    </dgm:pt>
    <dgm:pt modelId="{FA19AF96-817A-472D-B540-C2D703AD6580}" type="pres">
      <dgm:prSet presAssocID="{A3687418-2B38-4313-B713-E862A7DCC065}" presName="connectorText" presStyleLbl="sibTrans2D1" presStyleIdx="0" presStyleCnt="3"/>
      <dgm:spPr/>
    </dgm:pt>
    <dgm:pt modelId="{35CD6A3D-9C96-4D5D-A381-8C4C40D3089E}" type="pres">
      <dgm:prSet presAssocID="{2404EC5F-1C85-4AA3-9E44-17781E12902C}" presName="node" presStyleLbl="node1" presStyleIdx="1" presStyleCnt="4">
        <dgm:presLayoutVars>
          <dgm:bulletEnabled val="1"/>
        </dgm:presLayoutVars>
      </dgm:prSet>
      <dgm:spPr/>
    </dgm:pt>
    <dgm:pt modelId="{FCCA2770-994D-4EC6-9E45-43D9FBE59B8F}" type="pres">
      <dgm:prSet presAssocID="{5427B2F0-0B8D-4D03-B907-AE73B2A8A767}" presName="sibTrans" presStyleLbl="sibTrans2D1" presStyleIdx="1" presStyleCnt="3"/>
      <dgm:spPr/>
    </dgm:pt>
    <dgm:pt modelId="{C613CB8B-0C7E-4057-BFF0-6E7B968B91C2}" type="pres">
      <dgm:prSet presAssocID="{5427B2F0-0B8D-4D03-B907-AE73B2A8A767}" presName="connectorText" presStyleLbl="sibTrans2D1" presStyleIdx="1" presStyleCnt="3"/>
      <dgm:spPr/>
    </dgm:pt>
    <dgm:pt modelId="{6BF7E4ED-98DF-4BBD-B8AD-C4A7D21EEFE1}" type="pres">
      <dgm:prSet presAssocID="{230D022C-885F-42EF-B439-BD06B1AECDA5}" presName="node" presStyleLbl="node1" presStyleIdx="2" presStyleCnt="4">
        <dgm:presLayoutVars>
          <dgm:bulletEnabled val="1"/>
        </dgm:presLayoutVars>
      </dgm:prSet>
      <dgm:spPr/>
    </dgm:pt>
    <dgm:pt modelId="{D10B6BB2-9F50-4FBE-82D3-EB73B536818F}" type="pres">
      <dgm:prSet presAssocID="{40082889-1298-45A1-B7F2-92B2969EC52A}" presName="sibTrans" presStyleLbl="sibTrans2D1" presStyleIdx="2" presStyleCnt="3"/>
      <dgm:spPr/>
    </dgm:pt>
    <dgm:pt modelId="{AD7D6BD1-5932-4B84-B050-D4BA2052F600}" type="pres">
      <dgm:prSet presAssocID="{40082889-1298-45A1-B7F2-92B2969EC52A}" presName="connectorText" presStyleLbl="sibTrans2D1" presStyleIdx="2" presStyleCnt="3"/>
      <dgm:spPr/>
    </dgm:pt>
    <dgm:pt modelId="{4241BE00-374F-4BFC-BE3F-EF1C463DECC8}" type="pres">
      <dgm:prSet presAssocID="{D39F5200-E0A5-49DC-8864-9735F95379AF}" presName="node" presStyleLbl="node1" presStyleIdx="3" presStyleCnt="4">
        <dgm:presLayoutVars>
          <dgm:bulletEnabled val="1"/>
        </dgm:presLayoutVars>
      </dgm:prSet>
      <dgm:spPr/>
    </dgm:pt>
  </dgm:ptLst>
  <dgm:cxnLst>
    <dgm:cxn modelId="{EDC9AC09-CE54-4D2F-BB24-8F62F7FAEA30}" type="presOf" srcId="{5427B2F0-0B8D-4D03-B907-AE73B2A8A767}" destId="{C613CB8B-0C7E-4057-BFF0-6E7B968B91C2}" srcOrd="1" destOrd="0" presId="urn:microsoft.com/office/officeart/2005/8/layout/process2"/>
    <dgm:cxn modelId="{100ED111-D93A-48FA-8EC3-9348B872AAA1}" type="presOf" srcId="{5427B2F0-0B8D-4D03-B907-AE73B2A8A767}" destId="{FCCA2770-994D-4EC6-9E45-43D9FBE59B8F}" srcOrd="0" destOrd="0" presId="urn:microsoft.com/office/officeart/2005/8/layout/process2"/>
    <dgm:cxn modelId="{63909918-1B74-48B9-8789-678F18238957}" type="presOf" srcId="{D39F5200-E0A5-49DC-8864-9735F95379AF}" destId="{4241BE00-374F-4BFC-BE3F-EF1C463DECC8}" srcOrd="0" destOrd="0" presId="urn:microsoft.com/office/officeart/2005/8/layout/process2"/>
    <dgm:cxn modelId="{563C941D-E9C1-4569-B7DB-294A8B384A46}" type="presOf" srcId="{40082889-1298-45A1-B7F2-92B2969EC52A}" destId="{AD7D6BD1-5932-4B84-B050-D4BA2052F600}" srcOrd="1" destOrd="0" presId="urn:microsoft.com/office/officeart/2005/8/layout/process2"/>
    <dgm:cxn modelId="{E6015443-4F28-4076-8A5F-A76305E7BF8E}" type="presOf" srcId="{A3687418-2B38-4313-B713-E862A7DCC065}" destId="{37FA2F7D-52CA-4583-8C61-B3B5392A89D2}" srcOrd="0" destOrd="0" presId="urn:microsoft.com/office/officeart/2005/8/layout/process2"/>
    <dgm:cxn modelId="{28CD7467-9EEC-4B7D-8DC3-D05E2C5A186C}" srcId="{43DAB62F-F8FD-4B22-8727-F6EE4AB92B19}" destId="{D39F5200-E0A5-49DC-8864-9735F95379AF}" srcOrd="3" destOrd="0" parTransId="{9125AA2E-E63A-40A3-9378-294A4FB5C8CC}" sibTransId="{383A747C-332F-446C-9E26-59A0E38546FA}"/>
    <dgm:cxn modelId="{F00C146D-B851-4A34-AEB6-F2F395C3AE28}" type="presOf" srcId="{40082889-1298-45A1-B7F2-92B2969EC52A}" destId="{D10B6BB2-9F50-4FBE-82D3-EB73B536818F}" srcOrd="0" destOrd="0" presId="urn:microsoft.com/office/officeart/2005/8/layout/process2"/>
    <dgm:cxn modelId="{92000A6F-25AC-4627-9DAD-FA6A4B4ACC2C}" srcId="{43DAB62F-F8FD-4B22-8727-F6EE4AB92B19}" destId="{230D022C-885F-42EF-B439-BD06B1AECDA5}" srcOrd="2" destOrd="0" parTransId="{BCD9CF56-558B-4309-A954-91D0AA72DF1D}" sibTransId="{40082889-1298-45A1-B7F2-92B2969EC52A}"/>
    <dgm:cxn modelId="{DE4F8584-1461-458D-A980-DFE428499EA7}" type="presOf" srcId="{A3687418-2B38-4313-B713-E862A7DCC065}" destId="{FA19AF96-817A-472D-B540-C2D703AD6580}" srcOrd="1" destOrd="0" presId="urn:microsoft.com/office/officeart/2005/8/layout/process2"/>
    <dgm:cxn modelId="{37717B95-210F-491B-8BE6-871CDFCFF961}" type="presOf" srcId="{B829C80B-8A7E-481A-B4B3-5AD73369590B}" destId="{397DD1B3-B4B1-4DFF-A70C-6CBA9DF38956}" srcOrd="0" destOrd="0" presId="urn:microsoft.com/office/officeart/2005/8/layout/process2"/>
    <dgm:cxn modelId="{294B82A6-2C31-4DB1-8F67-F32709937D5C}" type="presOf" srcId="{43DAB62F-F8FD-4B22-8727-F6EE4AB92B19}" destId="{89553472-5897-43A4-B7DF-88A6FB071883}" srcOrd="0" destOrd="0" presId="urn:microsoft.com/office/officeart/2005/8/layout/process2"/>
    <dgm:cxn modelId="{33A40CB8-C38D-42E6-911B-9E801A383149}" srcId="{43DAB62F-F8FD-4B22-8727-F6EE4AB92B19}" destId="{B829C80B-8A7E-481A-B4B3-5AD73369590B}" srcOrd="0" destOrd="0" parTransId="{CFDC19E8-DED7-4F83-BFDD-D0949F165FA3}" sibTransId="{A3687418-2B38-4313-B713-E862A7DCC065}"/>
    <dgm:cxn modelId="{D24AB9D6-BD2A-4107-A2AC-755099AC47B7}" type="presOf" srcId="{230D022C-885F-42EF-B439-BD06B1AECDA5}" destId="{6BF7E4ED-98DF-4BBD-B8AD-C4A7D21EEFE1}" srcOrd="0" destOrd="0" presId="urn:microsoft.com/office/officeart/2005/8/layout/process2"/>
    <dgm:cxn modelId="{8257A6FF-4FEA-469C-B508-67EAD7DB0BF0}" type="presOf" srcId="{2404EC5F-1C85-4AA3-9E44-17781E12902C}" destId="{35CD6A3D-9C96-4D5D-A381-8C4C40D3089E}" srcOrd="0" destOrd="0" presId="urn:microsoft.com/office/officeart/2005/8/layout/process2"/>
    <dgm:cxn modelId="{A756C1FF-519A-4DDB-9170-C1F1C903F023}" srcId="{43DAB62F-F8FD-4B22-8727-F6EE4AB92B19}" destId="{2404EC5F-1C85-4AA3-9E44-17781E12902C}" srcOrd="1" destOrd="0" parTransId="{920FB59D-FBCE-4E2E-8FB6-4BABADD7031D}" sibTransId="{5427B2F0-0B8D-4D03-B907-AE73B2A8A767}"/>
    <dgm:cxn modelId="{A7F76928-072F-4247-A8E3-ABB7355EAF8B}" type="presParOf" srcId="{89553472-5897-43A4-B7DF-88A6FB071883}" destId="{397DD1B3-B4B1-4DFF-A70C-6CBA9DF38956}" srcOrd="0" destOrd="0" presId="urn:microsoft.com/office/officeart/2005/8/layout/process2"/>
    <dgm:cxn modelId="{C027C4D1-F143-42B8-83F1-5EF4DE21CED8}" type="presParOf" srcId="{89553472-5897-43A4-B7DF-88A6FB071883}" destId="{37FA2F7D-52CA-4583-8C61-B3B5392A89D2}" srcOrd="1" destOrd="0" presId="urn:microsoft.com/office/officeart/2005/8/layout/process2"/>
    <dgm:cxn modelId="{E5B52060-8F62-427B-B21B-06783427DDD5}" type="presParOf" srcId="{37FA2F7D-52CA-4583-8C61-B3B5392A89D2}" destId="{FA19AF96-817A-472D-B540-C2D703AD6580}" srcOrd="0" destOrd="0" presId="urn:microsoft.com/office/officeart/2005/8/layout/process2"/>
    <dgm:cxn modelId="{94234BE3-6844-42C8-A4BB-58709D3EA6E8}" type="presParOf" srcId="{89553472-5897-43A4-B7DF-88A6FB071883}" destId="{35CD6A3D-9C96-4D5D-A381-8C4C40D3089E}" srcOrd="2" destOrd="0" presId="urn:microsoft.com/office/officeart/2005/8/layout/process2"/>
    <dgm:cxn modelId="{0A47A40B-2839-4B5D-BF99-C36486DB5135}" type="presParOf" srcId="{89553472-5897-43A4-B7DF-88A6FB071883}" destId="{FCCA2770-994D-4EC6-9E45-43D9FBE59B8F}" srcOrd="3" destOrd="0" presId="urn:microsoft.com/office/officeart/2005/8/layout/process2"/>
    <dgm:cxn modelId="{1F07BB6A-0A37-4EFA-A901-2ED0452D833E}" type="presParOf" srcId="{FCCA2770-994D-4EC6-9E45-43D9FBE59B8F}" destId="{C613CB8B-0C7E-4057-BFF0-6E7B968B91C2}" srcOrd="0" destOrd="0" presId="urn:microsoft.com/office/officeart/2005/8/layout/process2"/>
    <dgm:cxn modelId="{F1FD6DC8-461A-4D7F-958C-51E72F5B044C}" type="presParOf" srcId="{89553472-5897-43A4-B7DF-88A6FB071883}" destId="{6BF7E4ED-98DF-4BBD-B8AD-C4A7D21EEFE1}" srcOrd="4" destOrd="0" presId="urn:microsoft.com/office/officeart/2005/8/layout/process2"/>
    <dgm:cxn modelId="{E84B8090-708C-4759-BEE9-1D8136153BC7}" type="presParOf" srcId="{89553472-5897-43A4-B7DF-88A6FB071883}" destId="{D10B6BB2-9F50-4FBE-82D3-EB73B536818F}" srcOrd="5" destOrd="0" presId="urn:microsoft.com/office/officeart/2005/8/layout/process2"/>
    <dgm:cxn modelId="{ED5D3F91-D239-46EB-82DA-3B62B6FE3D99}" type="presParOf" srcId="{D10B6BB2-9F50-4FBE-82D3-EB73B536818F}" destId="{AD7D6BD1-5932-4B84-B050-D4BA2052F600}" srcOrd="0" destOrd="0" presId="urn:microsoft.com/office/officeart/2005/8/layout/process2"/>
    <dgm:cxn modelId="{4FF466BA-EA13-4D70-805D-FCDC2BF1938B}" type="presParOf" srcId="{89553472-5897-43A4-B7DF-88A6FB071883}" destId="{4241BE00-374F-4BFC-BE3F-EF1C463DECC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70A09B-41D3-45A4-B1E8-B0861E96A6D1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A9AF02C-B4A4-4230-83A7-417C02A1939A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Create </a:t>
          </a:r>
          <a:r>
            <a:rPr lang="en-GB" err="1">
              <a:latin typeface="Calibri"/>
              <a:ea typeface="Calibri"/>
              <a:cs typeface="Calibri"/>
            </a:rPr>
            <a:t>BeautifulSoup</a:t>
          </a:r>
          <a:r>
            <a:rPr lang="en-GB">
              <a:latin typeface="Calibri"/>
              <a:ea typeface="Calibri"/>
              <a:cs typeface="Calibri"/>
            </a:rPr>
            <a:t> object using </a:t>
          </a:r>
          <a:r>
            <a:rPr lang="en-GB" err="1">
              <a:latin typeface="Calibri"/>
              <a:ea typeface="Calibri"/>
              <a:cs typeface="Calibri"/>
            </a:rPr>
            <a:t>WikiPage</a:t>
          </a:r>
          <a:r>
            <a:rPr lang="en-GB">
              <a:latin typeface="Calibri"/>
              <a:ea typeface="Calibri"/>
              <a:cs typeface="Calibri"/>
            </a:rPr>
            <a:t> URL</a:t>
          </a:r>
          <a:endParaRPr lang="en-US">
            <a:latin typeface="Calibri"/>
            <a:ea typeface="Calibri"/>
            <a:cs typeface="Calibri"/>
          </a:endParaRPr>
        </a:p>
      </dgm:t>
    </dgm:pt>
    <dgm:pt modelId="{CE52526C-5DD5-4F87-818B-4287685561C5}" type="parTrans" cxnId="{E4FA41D1-9F5A-4150-8810-F8C781FA9302}">
      <dgm:prSet/>
      <dgm:spPr/>
    </dgm:pt>
    <dgm:pt modelId="{7FB1D109-6128-4A8A-89B0-95B5CEAF8BCE}" type="sibTrans" cxnId="{E4FA41D1-9F5A-4150-8810-F8C781FA9302}">
      <dgm:prSet/>
      <dgm:spPr/>
      <dgm:t>
        <a:bodyPr/>
        <a:lstStyle/>
        <a:p>
          <a:endParaRPr lang="en-GB"/>
        </a:p>
      </dgm:t>
    </dgm:pt>
    <dgm:pt modelId="{6EB8A1A0-49C5-4E87-AACA-C69F54FE4D54}">
      <dgm:prSet phldr="0"/>
      <dgm:spPr/>
      <dgm:t>
        <a:bodyPr/>
        <a:lstStyle/>
        <a:p>
          <a:r>
            <a:rPr lang="en-GB">
              <a:latin typeface="Calibri"/>
              <a:ea typeface="Calibri"/>
              <a:cs typeface="Calibri"/>
            </a:rPr>
            <a:t>Extract all column names from the targeted HTML table</a:t>
          </a:r>
          <a:endParaRPr lang="en-US">
            <a:latin typeface="Calibri"/>
            <a:ea typeface="Calibri"/>
            <a:cs typeface="Calibri"/>
          </a:endParaRPr>
        </a:p>
      </dgm:t>
    </dgm:pt>
    <dgm:pt modelId="{31F1D81A-4D27-4DC1-814C-8689BCA13503}" type="parTrans" cxnId="{F7FA2226-2610-4A23-B9D7-5343D99EDF0B}">
      <dgm:prSet/>
      <dgm:spPr/>
    </dgm:pt>
    <dgm:pt modelId="{7C2C5FA1-1A67-4F71-894E-B4A300184A40}" type="sibTrans" cxnId="{F7FA2226-2610-4A23-B9D7-5343D99EDF0B}">
      <dgm:prSet/>
      <dgm:spPr/>
      <dgm:t>
        <a:bodyPr/>
        <a:lstStyle/>
        <a:p>
          <a:endParaRPr lang="en-GB"/>
        </a:p>
      </dgm:t>
    </dgm:pt>
    <dgm:pt modelId="{64EAF79F-1B71-42A5-8A0C-8CD701E5C1C5}">
      <dgm:prSet phldr="0"/>
      <dgm:spPr/>
      <dgm:t>
        <a:bodyPr/>
        <a:lstStyle/>
        <a:p>
          <a:r>
            <a:rPr lang="en-GB">
              <a:latin typeface="Calibri"/>
              <a:ea typeface="Calibri"/>
              <a:cs typeface="Calibri"/>
            </a:rPr>
            <a:t>Parsing the HTML table to append the data into dictionary</a:t>
          </a:r>
          <a:endParaRPr lang="en-US">
            <a:latin typeface="Calibri"/>
            <a:ea typeface="Calibri"/>
            <a:cs typeface="Calibri"/>
          </a:endParaRPr>
        </a:p>
      </dgm:t>
    </dgm:pt>
    <dgm:pt modelId="{73268E10-C37C-4B54-946F-4AD7AB296226}" type="parTrans" cxnId="{55C2B672-051F-4F07-89CB-7D3CEE239B07}">
      <dgm:prSet/>
      <dgm:spPr/>
    </dgm:pt>
    <dgm:pt modelId="{07F3D545-5F07-4684-8EB6-BD6A20251A7C}" type="sibTrans" cxnId="{55C2B672-051F-4F07-89CB-7D3CEE239B07}">
      <dgm:prSet/>
      <dgm:spPr/>
      <dgm:t>
        <a:bodyPr/>
        <a:lstStyle/>
        <a:p>
          <a:endParaRPr lang="en-GB"/>
        </a:p>
      </dgm:t>
    </dgm:pt>
    <dgm:pt modelId="{C279E460-596E-43DB-8288-5D4B8664D78F}">
      <dgm:prSet phldr="0"/>
      <dgm:spPr/>
      <dgm:t>
        <a:bodyPr/>
        <a:lstStyle/>
        <a:p>
          <a:r>
            <a:rPr lang="en-GB" dirty="0">
              <a:latin typeface="Calibri"/>
              <a:ea typeface="Calibri"/>
              <a:cs typeface="Calibri"/>
            </a:rPr>
            <a:t>Create </a:t>
          </a:r>
          <a:r>
            <a:rPr lang="en-GB" dirty="0" err="1">
              <a:latin typeface="Calibri"/>
              <a:ea typeface="Calibri"/>
              <a:cs typeface="Calibri"/>
            </a:rPr>
            <a:t>DataFrame</a:t>
          </a:r>
          <a:r>
            <a:rPr lang="en-GB" dirty="0">
              <a:latin typeface="Calibri"/>
              <a:ea typeface="Calibri"/>
              <a:cs typeface="Calibri"/>
            </a:rPr>
            <a:t> using dictionary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070849A5-F3D5-4E8F-9D34-A9EA9372AFA5}" type="parTrans" cxnId="{01A1459F-70A9-433F-BADD-E72ACF72E5CE}">
      <dgm:prSet/>
      <dgm:spPr/>
    </dgm:pt>
    <dgm:pt modelId="{4EDD5C1E-A759-4D80-B049-C3AD6996B937}" type="sibTrans" cxnId="{01A1459F-70A9-433F-BADD-E72ACF72E5CE}">
      <dgm:prSet/>
      <dgm:spPr/>
    </dgm:pt>
    <dgm:pt modelId="{326372BD-EE62-4192-85CD-123A60F2E92A}" type="pres">
      <dgm:prSet presAssocID="{7A70A09B-41D3-45A4-B1E8-B0861E96A6D1}" presName="linearFlow" presStyleCnt="0">
        <dgm:presLayoutVars>
          <dgm:resizeHandles val="exact"/>
        </dgm:presLayoutVars>
      </dgm:prSet>
      <dgm:spPr/>
    </dgm:pt>
    <dgm:pt modelId="{3E9308D4-5A16-442A-868C-40D63FC6327D}" type="pres">
      <dgm:prSet presAssocID="{4A9AF02C-B4A4-4230-83A7-417C02A1939A}" presName="node" presStyleLbl="node1" presStyleIdx="0" presStyleCnt="4">
        <dgm:presLayoutVars>
          <dgm:bulletEnabled val="1"/>
        </dgm:presLayoutVars>
      </dgm:prSet>
      <dgm:spPr/>
    </dgm:pt>
    <dgm:pt modelId="{5A52EDE3-9689-4B2E-A47F-C89FCA4763CE}" type="pres">
      <dgm:prSet presAssocID="{7FB1D109-6128-4A8A-89B0-95B5CEAF8BCE}" presName="sibTrans" presStyleLbl="sibTrans2D1" presStyleIdx="0" presStyleCnt="3"/>
      <dgm:spPr/>
    </dgm:pt>
    <dgm:pt modelId="{1D84A8CA-B5A0-4100-8222-A29EE5E1C302}" type="pres">
      <dgm:prSet presAssocID="{7FB1D109-6128-4A8A-89B0-95B5CEAF8BCE}" presName="connectorText" presStyleLbl="sibTrans2D1" presStyleIdx="0" presStyleCnt="3"/>
      <dgm:spPr/>
    </dgm:pt>
    <dgm:pt modelId="{D27A5C2D-19AA-46C8-8DA1-70561D372E0E}" type="pres">
      <dgm:prSet presAssocID="{6EB8A1A0-49C5-4E87-AACA-C69F54FE4D54}" presName="node" presStyleLbl="node1" presStyleIdx="1" presStyleCnt="4">
        <dgm:presLayoutVars>
          <dgm:bulletEnabled val="1"/>
        </dgm:presLayoutVars>
      </dgm:prSet>
      <dgm:spPr/>
    </dgm:pt>
    <dgm:pt modelId="{A0DFA05B-0BEE-4F6E-9274-F409DE5575B4}" type="pres">
      <dgm:prSet presAssocID="{7C2C5FA1-1A67-4F71-894E-B4A300184A40}" presName="sibTrans" presStyleLbl="sibTrans2D1" presStyleIdx="1" presStyleCnt="3"/>
      <dgm:spPr/>
    </dgm:pt>
    <dgm:pt modelId="{A5925C7F-E6E7-4005-9B6B-5879B5B1437E}" type="pres">
      <dgm:prSet presAssocID="{7C2C5FA1-1A67-4F71-894E-B4A300184A40}" presName="connectorText" presStyleLbl="sibTrans2D1" presStyleIdx="1" presStyleCnt="3"/>
      <dgm:spPr/>
    </dgm:pt>
    <dgm:pt modelId="{0DD3C1AF-3567-4813-B04E-DA1783EF907D}" type="pres">
      <dgm:prSet presAssocID="{64EAF79F-1B71-42A5-8A0C-8CD701E5C1C5}" presName="node" presStyleLbl="node1" presStyleIdx="2" presStyleCnt="4">
        <dgm:presLayoutVars>
          <dgm:bulletEnabled val="1"/>
        </dgm:presLayoutVars>
      </dgm:prSet>
      <dgm:spPr/>
    </dgm:pt>
    <dgm:pt modelId="{095DA1A3-861F-44C0-B00B-84787E450C43}" type="pres">
      <dgm:prSet presAssocID="{07F3D545-5F07-4684-8EB6-BD6A20251A7C}" presName="sibTrans" presStyleLbl="sibTrans2D1" presStyleIdx="2" presStyleCnt="3"/>
      <dgm:spPr/>
    </dgm:pt>
    <dgm:pt modelId="{48E9170D-4B3E-4409-A517-E60DBE147809}" type="pres">
      <dgm:prSet presAssocID="{07F3D545-5F07-4684-8EB6-BD6A20251A7C}" presName="connectorText" presStyleLbl="sibTrans2D1" presStyleIdx="2" presStyleCnt="3"/>
      <dgm:spPr/>
    </dgm:pt>
    <dgm:pt modelId="{EEA776D0-0C86-4DA6-822F-83A587BAB8E8}" type="pres">
      <dgm:prSet presAssocID="{C279E460-596E-43DB-8288-5D4B8664D78F}" presName="node" presStyleLbl="node1" presStyleIdx="3" presStyleCnt="4">
        <dgm:presLayoutVars>
          <dgm:bulletEnabled val="1"/>
        </dgm:presLayoutVars>
      </dgm:prSet>
      <dgm:spPr/>
    </dgm:pt>
  </dgm:ptLst>
  <dgm:cxnLst>
    <dgm:cxn modelId="{26CDEB05-BC0C-4174-9A1F-1F055DDF5957}" type="presOf" srcId="{7FB1D109-6128-4A8A-89B0-95B5CEAF8BCE}" destId="{5A52EDE3-9689-4B2E-A47F-C89FCA4763CE}" srcOrd="0" destOrd="0" presId="urn:microsoft.com/office/officeart/2005/8/layout/process2"/>
    <dgm:cxn modelId="{F7FA2226-2610-4A23-B9D7-5343D99EDF0B}" srcId="{7A70A09B-41D3-45A4-B1E8-B0861E96A6D1}" destId="{6EB8A1A0-49C5-4E87-AACA-C69F54FE4D54}" srcOrd="1" destOrd="0" parTransId="{31F1D81A-4D27-4DC1-814C-8689BCA13503}" sibTransId="{7C2C5FA1-1A67-4F71-894E-B4A300184A40}"/>
    <dgm:cxn modelId="{F732DD3C-F290-4CD7-A09A-3CEEB143E4C1}" type="presOf" srcId="{7A70A09B-41D3-45A4-B1E8-B0861E96A6D1}" destId="{326372BD-EE62-4192-85CD-123A60F2E92A}" srcOrd="0" destOrd="0" presId="urn:microsoft.com/office/officeart/2005/8/layout/process2"/>
    <dgm:cxn modelId="{ADAB783E-3646-4C29-8D06-297886164574}" type="presOf" srcId="{6EB8A1A0-49C5-4E87-AACA-C69F54FE4D54}" destId="{D27A5C2D-19AA-46C8-8DA1-70561D372E0E}" srcOrd="0" destOrd="0" presId="urn:microsoft.com/office/officeart/2005/8/layout/process2"/>
    <dgm:cxn modelId="{8D52E85C-7490-4729-BA17-75830F543C7A}" type="presOf" srcId="{07F3D545-5F07-4684-8EB6-BD6A20251A7C}" destId="{48E9170D-4B3E-4409-A517-E60DBE147809}" srcOrd="1" destOrd="0" presId="urn:microsoft.com/office/officeart/2005/8/layout/process2"/>
    <dgm:cxn modelId="{252A7F47-3057-462F-9CF2-DA752D5E5DE1}" type="presOf" srcId="{7C2C5FA1-1A67-4F71-894E-B4A300184A40}" destId="{A0DFA05B-0BEE-4F6E-9274-F409DE5575B4}" srcOrd="0" destOrd="0" presId="urn:microsoft.com/office/officeart/2005/8/layout/process2"/>
    <dgm:cxn modelId="{55C2B672-051F-4F07-89CB-7D3CEE239B07}" srcId="{7A70A09B-41D3-45A4-B1E8-B0861E96A6D1}" destId="{64EAF79F-1B71-42A5-8A0C-8CD701E5C1C5}" srcOrd="2" destOrd="0" parTransId="{73268E10-C37C-4B54-946F-4AD7AB296226}" sibTransId="{07F3D545-5F07-4684-8EB6-BD6A20251A7C}"/>
    <dgm:cxn modelId="{B332947B-4C19-493B-A53D-E4CB55FC125A}" type="presOf" srcId="{64EAF79F-1B71-42A5-8A0C-8CD701E5C1C5}" destId="{0DD3C1AF-3567-4813-B04E-DA1783EF907D}" srcOrd="0" destOrd="0" presId="urn:microsoft.com/office/officeart/2005/8/layout/process2"/>
    <dgm:cxn modelId="{01A1459F-70A9-433F-BADD-E72ACF72E5CE}" srcId="{7A70A09B-41D3-45A4-B1E8-B0861E96A6D1}" destId="{C279E460-596E-43DB-8288-5D4B8664D78F}" srcOrd="3" destOrd="0" parTransId="{070849A5-F3D5-4E8F-9D34-A9EA9372AFA5}" sibTransId="{4EDD5C1E-A759-4D80-B049-C3AD6996B937}"/>
    <dgm:cxn modelId="{AC0629B2-9558-4BFA-A802-EED1E0D5619B}" type="presOf" srcId="{4A9AF02C-B4A4-4230-83A7-417C02A1939A}" destId="{3E9308D4-5A16-442A-868C-40D63FC6327D}" srcOrd="0" destOrd="0" presId="urn:microsoft.com/office/officeart/2005/8/layout/process2"/>
    <dgm:cxn modelId="{DFEABDB9-0FEF-446E-B82E-C7ACEAC0E454}" type="presOf" srcId="{07F3D545-5F07-4684-8EB6-BD6A20251A7C}" destId="{095DA1A3-861F-44C0-B00B-84787E450C43}" srcOrd="0" destOrd="0" presId="urn:microsoft.com/office/officeart/2005/8/layout/process2"/>
    <dgm:cxn modelId="{E4FA41D1-9F5A-4150-8810-F8C781FA9302}" srcId="{7A70A09B-41D3-45A4-B1E8-B0861E96A6D1}" destId="{4A9AF02C-B4A4-4230-83A7-417C02A1939A}" srcOrd="0" destOrd="0" parTransId="{CE52526C-5DD5-4F87-818B-4287685561C5}" sibTransId="{7FB1D109-6128-4A8A-89B0-95B5CEAF8BCE}"/>
    <dgm:cxn modelId="{BB0511DB-27BA-4BCC-944E-D2BB7B5062D1}" type="presOf" srcId="{7FB1D109-6128-4A8A-89B0-95B5CEAF8BCE}" destId="{1D84A8CA-B5A0-4100-8222-A29EE5E1C302}" srcOrd="1" destOrd="0" presId="urn:microsoft.com/office/officeart/2005/8/layout/process2"/>
    <dgm:cxn modelId="{A8ADFAFA-FB96-457D-A49D-F57AFC9ADE7F}" type="presOf" srcId="{7C2C5FA1-1A67-4F71-894E-B4A300184A40}" destId="{A5925C7F-E6E7-4005-9B6B-5879B5B1437E}" srcOrd="1" destOrd="0" presId="urn:microsoft.com/office/officeart/2005/8/layout/process2"/>
    <dgm:cxn modelId="{223AD0FD-732D-46DC-9CFE-96743A2C154E}" type="presOf" srcId="{C279E460-596E-43DB-8288-5D4B8664D78F}" destId="{EEA776D0-0C86-4DA6-822F-83A587BAB8E8}" srcOrd="0" destOrd="0" presId="urn:microsoft.com/office/officeart/2005/8/layout/process2"/>
    <dgm:cxn modelId="{0AA1F27F-8358-4F4E-B9DE-2771BDFCD2AE}" type="presParOf" srcId="{326372BD-EE62-4192-85CD-123A60F2E92A}" destId="{3E9308D4-5A16-442A-868C-40D63FC6327D}" srcOrd="0" destOrd="0" presId="urn:microsoft.com/office/officeart/2005/8/layout/process2"/>
    <dgm:cxn modelId="{A03FB732-1438-4FA0-BDF4-88D2DF0ED3C2}" type="presParOf" srcId="{326372BD-EE62-4192-85CD-123A60F2E92A}" destId="{5A52EDE3-9689-4B2E-A47F-C89FCA4763CE}" srcOrd="1" destOrd="0" presId="urn:microsoft.com/office/officeart/2005/8/layout/process2"/>
    <dgm:cxn modelId="{2869CD75-3A0E-447C-8534-E34C71401CA3}" type="presParOf" srcId="{5A52EDE3-9689-4B2E-A47F-C89FCA4763CE}" destId="{1D84A8CA-B5A0-4100-8222-A29EE5E1C302}" srcOrd="0" destOrd="0" presId="urn:microsoft.com/office/officeart/2005/8/layout/process2"/>
    <dgm:cxn modelId="{08F6EC6E-E4EC-4A5D-AF0F-36301D99C63C}" type="presParOf" srcId="{326372BD-EE62-4192-85CD-123A60F2E92A}" destId="{D27A5C2D-19AA-46C8-8DA1-70561D372E0E}" srcOrd="2" destOrd="0" presId="urn:microsoft.com/office/officeart/2005/8/layout/process2"/>
    <dgm:cxn modelId="{E237EC14-1A73-4642-99AA-1048B415E087}" type="presParOf" srcId="{326372BD-EE62-4192-85CD-123A60F2E92A}" destId="{A0DFA05B-0BEE-4F6E-9274-F409DE5575B4}" srcOrd="3" destOrd="0" presId="urn:microsoft.com/office/officeart/2005/8/layout/process2"/>
    <dgm:cxn modelId="{8228920B-EE21-4CB6-8C0F-3F781A38150F}" type="presParOf" srcId="{A0DFA05B-0BEE-4F6E-9274-F409DE5575B4}" destId="{A5925C7F-E6E7-4005-9B6B-5879B5B1437E}" srcOrd="0" destOrd="0" presId="urn:microsoft.com/office/officeart/2005/8/layout/process2"/>
    <dgm:cxn modelId="{93913272-F530-4C9F-8612-0F7B3EF094E7}" type="presParOf" srcId="{326372BD-EE62-4192-85CD-123A60F2E92A}" destId="{0DD3C1AF-3567-4813-B04E-DA1783EF907D}" srcOrd="4" destOrd="0" presId="urn:microsoft.com/office/officeart/2005/8/layout/process2"/>
    <dgm:cxn modelId="{6839C7F7-86D0-406B-A006-0257D831BEB0}" type="presParOf" srcId="{326372BD-EE62-4192-85CD-123A60F2E92A}" destId="{095DA1A3-861F-44C0-B00B-84787E450C43}" srcOrd="5" destOrd="0" presId="urn:microsoft.com/office/officeart/2005/8/layout/process2"/>
    <dgm:cxn modelId="{10CFC681-756C-4C8F-823B-DF295CE29F9D}" type="presParOf" srcId="{095DA1A3-861F-44C0-B00B-84787E450C43}" destId="{48E9170D-4B3E-4409-A517-E60DBE147809}" srcOrd="0" destOrd="0" presId="urn:microsoft.com/office/officeart/2005/8/layout/process2"/>
    <dgm:cxn modelId="{796734BC-9B5E-4AFF-8928-848C8367EAE8}" type="presParOf" srcId="{326372BD-EE62-4192-85CD-123A60F2E92A}" destId="{EEA776D0-0C86-4DA6-822F-83A587BAB8E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3DAB62F-F8FD-4B22-8727-F6EE4AB92B19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D39F5200-E0A5-49DC-8864-9735F95379AF}">
      <dgm:prSet phldrT="[Text]" phldr="0"/>
      <dgm:spPr/>
      <dgm:t>
        <a:bodyPr/>
        <a:lstStyle/>
        <a:p>
          <a:r>
            <a:rPr lang="en-GB" dirty="0">
              <a:latin typeface="Calibri"/>
              <a:ea typeface="Calibri"/>
              <a:cs typeface="Calibri"/>
            </a:rPr>
            <a:t>Create </a:t>
          </a:r>
          <a:r>
            <a:rPr lang="en-GB" dirty="0" err="1">
              <a:latin typeface="Calibri"/>
              <a:ea typeface="Calibri"/>
              <a:cs typeface="Calibri"/>
            </a:rPr>
            <a:t>DataFrame</a:t>
          </a:r>
          <a:r>
            <a:rPr lang="en-GB" dirty="0">
              <a:latin typeface="Calibri"/>
              <a:ea typeface="Calibri"/>
              <a:cs typeface="Calibri"/>
            </a:rPr>
            <a:t> using new list</a:t>
          </a:r>
          <a:endParaRPr lang="en-GB" dirty="0"/>
        </a:p>
      </dgm:t>
    </dgm:pt>
    <dgm:pt modelId="{9125AA2E-E63A-40A3-9378-294A4FB5C8CC}" type="parTrans" cxnId="{28CD7467-9EEC-4B7D-8DC3-D05E2C5A186C}">
      <dgm:prSet/>
      <dgm:spPr/>
      <dgm:t>
        <a:bodyPr/>
        <a:lstStyle/>
        <a:p>
          <a:endParaRPr lang="en-GB"/>
        </a:p>
      </dgm:t>
    </dgm:pt>
    <dgm:pt modelId="{383A747C-332F-446C-9E26-59A0E38546FA}" type="sibTrans" cxnId="{28CD7467-9EEC-4B7D-8DC3-D05E2C5A186C}">
      <dgm:prSet/>
      <dgm:spPr/>
      <dgm:t>
        <a:bodyPr/>
        <a:lstStyle/>
        <a:p>
          <a:endParaRPr lang="en-GB"/>
        </a:p>
      </dgm:t>
    </dgm:pt>
    <dgm:pt modelId="{B829C80B-8A7E-481A-B4B3-5AD73369590B}">
      <dgm:prSet phldr="0"/>
      <dgm:spPr/>
      <dgm:t>
        <a:bodyPr/>
        <a:lstStyle/>
        <a:p>
          <a:pPr rtl="0"/>
          <a:r>
            <a:rPr lang="en-GB">
              <a:latin typeface="Calibri"/>
              <a:ea typeface="Calibri"/>
              <a:cs typeface="Calibri"/>
            </a:rPr>
            <a:t>Use Get Request on SpaceX API to obtain launch data</a:t>
          </a:r>
          <a:endParaRPr lang="en-US">
            <a:latin typeface="Calibri"/>
            <a:ea typeface="Calibri"/>
            <a:cs typeface="Calibri"/>
          </a:endParaRPr>
        </a:p>
      </dgm:t>
    </dgm:pt>
    <dgm:pt modelId="{CFDC19E8-DED7-4F83-BFDD-D0949F165FA3}" type="parTrans" cxnId="{33A40CB8-C38D-42E6-911B-9E801A383149}">
      <dgm:prSet/>
      <dgm:spPr/>
    </dgm:pt>
    <dgm:pt modelId="{A3687418-2B38-4313-B713-E862A7DCC065}" type="sibTrans" cxnId="{33A40CB8-C38D-42E6-911B-9E801A383149}">
      <dgm:prSet/>
      <dgm:spPr/>
      <dgm:t>
        <a:bodyPr/>
        <a:lstStyle/>
        <a:p>
          <a:endParaRPr lang="en-GB"/>
        </a:p>
      </dgm:t>
    </dgm:pt>
    <dgm:pt modelId="{2404EC5F-1C85-4AA3-9E44-17781E12902C}">
      <dgm:prSet phldr="0"/>
      <dgm:spPr/>
      <dgm:t>
        <a:bodyPr/>
        <a:lstStyle/>
        <a:p>
          <a:r>
            <a:rPr lang="en-GB">
              <a:latin typeface="Calibri"/>
              <a:ea typeface="Calibri"/>
              <a:cs typeface="Calibri"/>
            </a:rPr>
            <a:t>View response in </a:t>
          </a:r>
          <a:r>
            <a:rPr lang="en-GB" err="1">
              <a:latin typeface="Calibri"/>
              <a:ea typeface="Calibri"/>
              <a:cs typeface="Calibri"/>
            </a:rPr>
            <a:t>DataFrame</a:t>
          </a:r>
          <a:r>
            <a:rPr lang="en-GB">
              <a:latin typeface="Calibri"/>
              <a:ea typeface="Calibri"/>
              <a:cs typeface="Calibri"/>
            </a:rPr>
            <a:t> using .</a:t>
          </a:r>
          <a:r>
            <a:rPr lang="en-GB" err="1">
              <a:latin typeface="Calibri"/>
              <a:ea typeface="Calibri"/>
              <a:cs typeface="Calibri"/>
            </a:rPr>
            <a:t>json_normalize</a:t>
          </a:r>
          <a:r>
            <a:rPr lang="en-GB">
              <a:latin typeface="Calibri"/>
              <a:ea typeface="Calibri"/>
              <a:cs typeface="Calibri"/>
            </a:rPr>
            <a:t>()</a:t>
          </a:r>
          <a:endParaRPr lang="en-US">
            <a:latin typeface="Calibri"/>
            <a:ea typeface="Calibri"/>
            <a:cs typeface="Calibri"/>
          </a:endParaRPr>
        </a:p>
      </dgm:t>
    </dgm:pt>
    <dgm:pt modelId="{920FB59D-FBCE-4E2E-8FB6-4BABADD7031D}" type="parTrans" cxnId="{A756C1FF-519A-4DDB-9170-C1F1C903F023}">
      <dgm:prSet/>
      <dgm:spPr/>
    </dgm:pt>
    <dgm:pt modelId="{5427B2F0-0B8D-4D03-B907-AE73B2A8A767}" type="sibTrans" cxnId="{A756C1FF-519A-4DDB-9170-C1F1C903F023}">
      <dgm:prSet/>
      <dgm:spPr/>
      <dgm:t>
        <a:bodyPr/>
        <a:lstStyle/>
        <a:p>
          <a:endParaRPr lang="en-GB"/>
        </a:p>
      </dgm:t>
    </dgm:pt>
    <dgm:pt modelId="{230D022C-885F-42EF-B439-BD06B1AECDA5}">
      <dgm:prSet phldr="0"/>
      <dgm:spPr/>
      <dgm:t>
        <a:bodyPr/>
        <a:lstStyle/>
        <a:p>
          <a:r>
            <a:rPr lang="en-GB" dirty="0">
              <a:latin typeface="Calibri"/>
              <a:ea typeface="Calibri"/>
              <a:cs typeface="Calibri"/>
            </a:rPr>
            <a:t>Use Get Request on SpaceX API to append launch information to empty lists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BCD9CF56-558B-4309-A954-91D0AA72DF1D}" type="parTrans" cxnId="{92000A6F-25AC-4627-9DAD-FA6A4B4ACC2C}">
      <dgm:prSet/>
      <dgm:spPr/>
    </dgm:pt>
    <dgm:pt modelId="{40082889-1298-45A1-B7F2-92B2969EC52A}" type="sibTrans" cxnId="{92000A6F-25AC-4627-9DAD-FA6A4B4ACC2C}">
      <dgm:prSet/>
      <dgm:spPr/>
      <dgm:t>
        <a:bodyPr/>
        <a:lstStyle/>
        <a:p>
          <a:endParaRPr lang="en-GB"/>
        </a:p>
      </dgm:t>
    </dgm:pt>
    <dgm:pt modelId="{89553472-5897-43A4-B7DF-88A6FB071883}" type="pres">
      <dgm:prSet presAssocID="{43DAB62F-F8FD-4B22-8727-F6EE4AB92B19}" presName="linearFlow" presStyleCnt="0">
        <dgm:presLayoutVars>
          <dgm:resizeHandles val="exact"/>
        </dgm:presLayoutVars>
      </dgm:prSet>
      <dgm:spPr/>
    </dgm:pt>
    <dgm:pt modelId="{397DD1B3-B4B1-4DFF-A70C-6CBA9DF38956}" type="pres">
      <dgm:prSet presAssocID="{B829C80B-8A7E-481A-B4B3-5AD73369590B}" presName="node" presStyleLbl="node1" presStyleIdx="0" presStyleCnt="4">
        <dgm:presLayoutVars>
          <dgm:bulletEnabled val="1"/>
        </dgm:presLayoutVars>
      </dgm:prSet>
      <dgm:spPr/>
    </dgm:pt>
    <dgm:pt modelId="{37FA2F7D-52CA-4583-8C61-B3B5392A89D2}" type="pres">
      <dgm:prSet presAssocID="{A3687418-2B38-4313-B713-E862A7DCC065}" presName="sibTrans" presStyleLbl="sibTrans2D1" presStyleIdx="0" presStyleCnt="3"/>
      <dgm:spPr/>
    </dgm:pt>
    <dgm:pt modelId="{FA19AF96-817A-472D-B540-C2D703AD6580}" type="pres">
      <dgm:prSet presAssocID="{A3687418-2B38-4313-B713-E862A7DCC065}" presName="connectorText" presStyleLbl="sibTrans2D1" presStyleIdx="0" presStyleCnt="3"/>
      <dgm:spPr/>
    </dgm:pt>
    <dgm:pt modelId="{35CD6A3D-9C96-4D5D-A381-8C4C40D3089E}" type="pres">
      <dgm:prSet presAssocID="{2404EC5F-1C85-4AA3-9E44-17781E12902C}" presName="node" presStyleLbl="node1" presStyleIdx="1" presStyleCnt="4">
        <dgm:presLayoutVars>
          <dgm:bulletEnabled val="1"/>
        </dgm:presLayoutVars>
      </dgm:prSet>
      <dgm:spPr/>
    </dgm:pt>
    <dgm:pt modelId="{FCCA2770-994D-4EC6-9E45-43D9FBE59B8F}" type="pres">
      <dgm:prSet presAssocID="{5427B2F0-0B8D-4D03-B907-AE73B2A8A767}" presName="sibTrans" presStyleLbl="sibTrans2D1" presStyleIdx="1" presStyleCnt="3"/>
      <dgm:spPr/>
    </dgm:pt>
    <dgm:pt modelId="{C613CB8B-0C7E-4057-BFF0-6E7B968B91C2}" type="pres">
      <dgm:prSet presAssocID="{5427B2F0-0B8D-4D03-B907-AE73B2A8A767}" presName="connectorText" presStyleLbl="sibTrans2D1" presStyleIdx="1" presStyleCnt="3"/>
      <dgm:spPr/>
    </dgm:pt>
    <dgm:pt modelId="{6BF7E4ED-98DF-4BBD-B8AD-C4A7D21EEFE1}" type="pres">
      <dgm:prSet presAssocID="{230D022C-885F-42EF-B439-BD06B1AECDA5}" presName="node" presStyleLbl="node1" presStyleIdx="2" presStyleCnt="4">
        <dgm:presLayoutVars>
          <dgm:bulletEnabled val="1"/>
        </dgm:presLayoutVars>
      </dgm:prSet>
      <dgm:spPr/>
    </dgm:pt>
    <dgm:pt modelId="{D10B6BB2-9F50-4FBE-82D3-EB73B536818F}" type="pres">
      <dgm:prSet presAssocID="{40082889-1298-45A1-B7F2-92B2969EC52A}" presName="sibTrans" presStyleLbl="sibTrans2D1" presStyleIdx="2" presStyleCnt="3"/>
      <dgm:spPr/>
    </dgm:pt>
    <dgm:pt modelId="{AD7D6BD1-5932-4B84-B050-D4BA2052F600}" type="pres">
      <dgm:prSet presAssocID="{40082889-1298-45A1-B7F2-92B2969EC52A}" presName="connectorText" presStyleLbl="sibTrans2D1" presStyleIdx="2" presStyleCnt="3"/>
      <dgm:spPr/>
    </dgm:pt>
    <dgm:pt modelId="{4241BE00-374F-4BFC-BE3F-EF1C463DECC8}" type="pres">
      <dgm:prSet presAssocID="{D39F5200-E0A5-49DC-8864-9735F95379AF}" presName="node" presStyleLbl="node1" presStyleIdx="3" presStyleCnt="4">
        <dgm:presLayoutVars>
          <dgm:bulletEnabled val="1"/>
        </dgm:presLayoutVars>
      </dgm:prSet>
      <dgm:spPr/>
    </dgm:pt>
  </dgm:ptLst>
  <dgm:cxnLst>
    <dgm:cxn modelId="{EDC9AC09-CE54-4D2F-BB24-8F62F7FAEA30}" type="presOf" srcId="{5427B2F0-0B8D-4D03-B907-AE73B2A8A767}" destId="{C613CB8B-0C7E-4057-BFF0-6E7B968B91C2}" srcOrd="1" destOrd="0" presId="urn:microsoft.com/office/officeart/2005/8/layout/process2"/>
    <dgm:cxn modelId="{100ED111-D93A-48FA-8EC3-9348B872AAA1}" type="presOf" srcId="{5427B2F0-0B8D-4D03-B907-AE73B2A8A767}" destId="{FCCA2770-994D-4EC6-9E45-43D9FBE59B8F}" srcOrd="0" destOrd="0" presId="urn:microsoft.com/office/officeart/2005/8/layout/process2"/>
    <dgm:cxn modelId="{63909918-1B74-48B9-8789-678F18238957}" type="presOf" srcId="{D39F5200-E0A5-49DC-8864-9735F95379AF}" destId="{4241BE00-374F-4BFC-BE3F-EF1C463DECC8}" srcOrd="0" destOrd="0" presId="urn:microsoft.com/office/officeart/2005/8/layout/process2"/>
    <dgm:cxn modelId="{563C941D-E9C1-4569-B7DB-294A8B384A46}" type="presOf" srcId="{40082889-1298-45A1-B7F2-92B2969EC52A}" destId="{AD7D6BD1-5932-4B84-B050-D4BA2052F600}" srcOrd="1" destOrd="0" presId="urn:microsoft.com/office/officeart/2005/8/layout/process2"/>
    <dgm:cxn modelId="{E6015443-4F28-4076-8A5F-A76305E7BF8E}" type="presOf" srcId="{A3687418-2B38-4313-B713-E862A7DCC065}" destId="{37FA2F7D-52CA-4583-8C61-B3B5392A89D2}" srcOrd="0" destOrd="0" presId="urn:microsoft.com/office/officeart/2005/8/layout/process2"/>
    <dgm:cxn modelId="{28CD7467-9EEC-4B7D-8DC3-D05E2C5A186C}" srcId="{43DAB62F-F8FD-4B22-8727-F6EE4AB92B19}" destId="{D39F5200-E0A5-49DC-8864-9735F95379AF}" srcOrd="3" destOrd="0" parTransId="{9125AA2E-E63A-40A3-9378-294A4FB5C8CC}" sibTransId="{383A747C-332F-446C-9E26-59A0E38546FA}"/>
    <dgm:cxn modelId="{F00C146D-B851-4A34-AEB6-F2F395C3AE28}" type="presOf" srcId="{40082889-1298-45A1-B7F2-92B2969EC52A}" destId="{D10B6BB2-9F50-4FBE-82D3-EB73B536818F}" srcOrd="0" destOrd="0" presId="urn:microsoft.com/office/officeart/2005/8/layout/process2"/>
    <dgm:cxn modelId="{92000A6F-25AC-4627-9DAD-FA6A4B4ACC2C}" srcId="{43DAB62F-F8FD-4B22-8727-F6EE4AB92B19}" destId="{230D022C-885F-42EF-B439-BD06B1AECDA5}" srcOrd="2" destOrd="0" parTransId="{BCD9CF56-558B-4309-A954-91D0AA72DF1D}" sibTransId="{40082889-1298-45A1-B7F2-92B2969EC52A}"/>
    <dgm:cxn modelId="{DE4F8584-1461-458D-A980-DFE428499EA7}" type="presOf" srcId="{A3687418-2B38-4313-B713-E862A7DCC065}" destId="{FA19AF96-817A-472D-B540-C2D703AD6580}" srcOrd="1" destOrd="0" presId="urn:microsoft.com/office/officeart/2005/8/layout/process2"/>
    <dgm:cxn modelId="{37717B95-210F-491B-8BE6-871CDFCFF961}" type="presOf" srcId="{B829C80B-8A7E-481A-B4B3-5AD73369590B}" destId="{397DD1B3-B4B1-4DFF-A70C-6CBA9DF38956}" srcOrd="0" destOrd="0" presId="urn:microsoft.com/office/officeart/2005/8/layout/process2"/>
    <dgm:cxn modelId="{294B82A6-2C31-4DB1-8F67-F32709937D5C}" type="presOf" srcId="{43DAB62F-F8FD-4B22-8727-F6EE4AB92B19}" destId="{89553472-5897-43A4-B7DF-88A6FB071883}" srcOrd="0" destOrd="0" presId="urn:microsoft.com/office/officeart/2005/8/layout/process2"/>
    <dgm:cxn modelId="{33A40CB8-C38D-42E6-911B-9E801A383149}" srcId="{43DAB62F-F8FD-4B22-8727-F6EE4AB92B19}" destId="{B829C80B-8A7E-481A-B4B3-5AD73369590B}" srcOrd="0" destOrd="0" parTransId="{CFDC19E8-DED7-4F83-BFDD-D0949F165FA3}" sibTransId="{A3687418-2B38-4313-B713-E862A7DCC065}"/>
    <dgm:cxn modelId="{D24AB9D6-BD2A-4107-A2AC-755099AC47B7}" type="presOf" srcId="{230D022C-885F-42EF-B439-BD06B1AECDA5}" destId="{6BF7E4ED-98DF-4BBD-B8AD-C4A7D21EEFE1}" srcOrd="0" destOrd="0" presId="urn:microsoft.com/office/officeart/2005/8/layout/process2"/>
    <dgm:cxn modelId="{8257A6FF-4FEA-469C-B508-67EAD7DB0BF0}" type="presOf" srcId="{2404EC5F-1C85-4AA3-9E44-17781E12902C}" destId="{35CD6A3D-9C96-4D5D-A381-8C4C40D3089E}" srcOrd="0" destOrd="0" presId="urn:microsoft.com/office/officeart/2005/8/layout/process2"/>
    <dgm:cxn modelId="{A756C1FF-519A-4DDB-9170-C1F1C903F023}" srcId="{43DAB62F-F8FD-4B22-8727-F6EE4AB92B19}" destId="{2404EC5F-1C85-4AA3-9E44-17781E12902C}" srcOrd="1" destOrd="0" parTransId="{920FB59D-FBCE-4E2E-8FB6-4BABADD7031D}" sibTransId="{5427B2F0-0B8D-4D03-B907-AE73B2A8A767}"/>
    <dgm:cxn modelId="{A7F76928-072F-4247-A8E3-ABB7355EAF8B}" type="presParOf" srcId="{89553472-5897-43A4-B7DF-88A6FB071883}" destId="{397DD1B3-B4B1-4DFF-A70C-6CBA9DF38956}" srcOrd="0" destOrd="0" presId="urn:microsoft.com/office/officeart/2005/8/layout/process2"/>
    <dgm:cxn modelId="{C027C4D1-F143-42B8-83F1-5EF4DE21CED8}" type="presParOf" srcId="{89553472-5897-43A4-B7DF-88A6FB071883}" destId="{37FA2F7D-52CA-4583-8C61-B3B5392A89D2}" srcOrd="1" destOrd="0" presId="urn:microsoft.com/office/officeart/2005/8/layout/process2"/>
    <dgm:cxn modelId="{E5B52060-8F62-427B-B21B-06783427DDD5}" type="presParOf" srcId="{37FA2F7D-52CA-4583-8C61-B3B5392A89D2}" destId="{FA19AF96-817A-472D-B540-C2D703AD6580}" srcOrd="0" destOrd="0" presId="urn:microsoft.com/office/officeart/2005/8/layout/process2"/>
    <dgm:cxn modelId="{94234BE3-6844-42C8-A4BB-58709D3EA6E8}" type="presParOf" srcId="{89553472-5897-43A4-B7DF-88A6FB071883}" destId="{35CD6A3D-9C96-4D5D-A381-8C4C40D3089E}" srcOrd="2" destOrd="0" presId="urn:microsoft.com/office/officeart/2005/8/layout/process2"/>
    <dgm:cxn modelId="{0A47A40B-2839-4B5D-BF99-C36486DB5135}" type="presParOf" srcId="{89553472-5897-43A4-B7DF-88A6FB071883}" destId="{FCCA2770-994D-4EC6-9E45-43D9FBE59B8F}" srcOrd="3" destOrd="0" presId="urn:microsoft.com/office/officeart/2005/8/layout/process2"/>
    <dgm:cxn modelId="{1F07BB6A-0A37-4EFA-A901-2ED0452D833E}" type="presParOf" srcId="{FCCA2770-994D-4EC6-9E45-43D9FBE59B8F}" destId="{C613CB8B-0C7E-4057-BFF0-6E7B968B91C2}" srcOrd="0" destOrd="0" presId="urn:microsoft.com/office/officeart/2005/8/layout/process2"/>
    <dgm:cxn modelId="{F1FD6DC8-461A-4D7F-958C-51E72F5B044C}" type="presParOf" srcId="{89553472-5897-43A4-B7DF-88A6FB071883}" destId="{6BF7E4ED-98DF-4BBD-B8AD-C4A7D21EEFE1}" srcOrd="4" destOrd="0" presId="urn:microsoft.com/office/officeart/2005/8/layout/process2"/>
    <dgm:cxn modelId="{E84B8090-708C-4759-BEE9-1D8136153BC7}" type="presParOf" srcId="{89553472-5897-43A4-B7DF-88A6FB071883}" destId="{D10B6BB2-9F50-4FBE-82D3-EB73B536818F}" srcOrd="5" destOrd="0" presId="urn:microsoft.com/office/officeart/2005/8/layout/process2"/>
    <dgm:cxn modelId="{ED5D3F91-D239-46EB-82DA-3B62B6FE3D99}" type="presParOf" srcId="{D10B6BB2-9F50-4FBE-82D3-EB73B536818F}" destId="{AD7D6BD1-5932-4B84-B050-D4BA2052F600}" srcOrd="0" destOrd="0" presId="urn:microsoft.com/office/officeart/2005/8/layout/process2"/>
    <dgm:cxn modelId="{4FF466BA-EA13-4D70-805D-FCDC2BF1938B}" type="presParOf" srcId="{89553472-5897-43A4-B7DF-88A6FB071883}" destId="{4241BE00-374F-4BFC-BE3F-EF1C463DECC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70A09B-41D3-45A4-B1E8-B0861E96A6D1}" type="doc">
      <dgm:prSet loTypeId="urn:microsoft.com/office/officeart/2005/8/layout/process2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4A9AF02C-B4A4-4230-83A7-417C02A1939A}">
      <dgm:prSet phldr="0"/>
      <dgm:spPr/>
      <dgm:t>
        <a:bodyPr/>
        <a:lstStyle/>
        <a:p>
          <a:pPr rtl="0"/>
          <a:r>
            <a:rPr lang="en-GB" dirty="0">
              <a:latin typeface="Calibri"/>
              <a:ea typeface="Calibri"/>
              <a:cs typeface="Calibri"/>
            </a:rPr>
            <a:t>Create </a:t>
          </a:r>
          <a:r>
            <a:rPr lang="en-GB" dirty="0" err="1">
              <a:latin typeface="Calibri"/>
              <a:ea typeface="Calibri"/>
              <a:cs typeface="Calibri"/>
            </a:rPr>
            <a:t>BeautifulSoup</a:t>
          </a:r>
          <a:r>
            <a:rPr lang="en-GB" dirty="0">
              <a:latin typeface="Calibri"/>
              <a:ea typeface="Calibri"/>
              <a:cs typeface="Calibri"/>
            </a:rPr>
            <a:t> object using Wiki Page URL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CE52526C-5DD5-4F87-818B-4287685561C5}" type="parTrans" cxnId="{E4FA41D1-9F5A-4150-8810-F8C781FA9302}">
      <dgm:prSet/>
      <dgm:spPr/>
    </dgm:pt>
    <dgm:pt modelId="{7FB1D109-6128-4A8A-89B0-95B5CEAF8BCE}" type="sibTrans" cxnId="{E4FA41D1-9F5A-4150-8810-F8C781FA9302}">
      <dgm:prSet/>
      <dgm:spPr/>
      <dgm:t>
        <a:bodyPr/>
        <a:lstStyle/>
        <a:p>
          <a:endParaRPr lang="en-GB"/>
        </a:p>
      </dgm:t>
    </dgm:pt>
    <dgm:pt modelId="{6EB8A1A0-49C5-4E87-AACA-C69F54FE4D54}">
      <dgm:prSet phldr="0"/>
      <dgm:spPr/>
      <dgm:t>
        <a:bodyPr/>
        <a:lstStyle/>
        <a:p>
          <a:r>
            <a:rPr lang="en-GB" dirty="0">
              <a:latin typeface="Calibri"/>
              <a:ea typeface="Calibri"/>
              <a:cs typeface="Calibri"/>
            </a:rPr>
            <a:t>Extract all column names from the targeted HTML table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31F1D81A-4D27-4DC1-814C-8689BCA13503}" type="parTrans" cxnId="{F7FA2226-2610-4A23-B9D7-5343D99EDF0B}">
      <dgm:prSet/>
      <dgm:spPr/>
    </dgm:pt>
    <dgm:pt modelId="{7C2C5FA1-1A67-4F71-894E-B4A300184A40}" type="sibTrans" cxnId="{F7FA2226-2610-4A23-B9D7-5343D99EDF0B}">
      <dgm:prSet/>
      <dgm:spPr/>
      <dgm:t>
        <a:bodyPr/>
        <a:lstStyle/>
        <a:p>
          <a:endParaRPr lang="en-GB"/>
        </a:p>
      </dgm:t>
    </dgm:pt>
    <dgm:pt modelId="{64EAF79F-1B71-42A5-8A0C-8CD701E5C1C5}">
      <dgm:prSet phldr="0"/>
      <dgm:spPr/>
      <dgm:t>
        <a:bodyPr/>
        <a:lstStyle/>
        <a:p>
          <a:r>
            <a:rPr lang="en-GB" dirty="0">
              <a:latin typeface="Calibri"/>
              <a:ea typeface="Calibri"/>
              <a:cs typeface="Calibri"/>
            </a:rPr>
            <a:t>Parsing the HTML table to append the data into dictionary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73268E10-C37C-4B54-946F-4AD7AB296226}" type="parTrans" cxnId="{55C2B672-051F-4F07-89CB-7D3CEE239B07}">
      <dgm:prSet/>
      <dgm:spPr/>
    </dgm:pt>
    <dgm:pt modelId="{07F3D545-5F07-4684-8EB6-BD6A20251A7C}" type="sibTrans" cxnId="{55C2B672-051F-4F07-89CB-7D3CEE239B07}">
      <dgm:prSet/>
      <dgm:spPr/>
      <dgm:t>
        <a:bodyPr/>
        <a:lstStyle/>
        <a:p>
          <a:endParaRPr lang="en-GB"/>
        </a:p>
      </dgm:t>
    </dgm:pt>
    <dgm:pt modelId="{C279E460-596E-43DB-8288-5D4B8664D78F}">
      <dgm:prSet phldr="0"/>
      <dgm:spPr/>
      <dgm:t>
        <a:bodyPr/>
        <a:lstStyle/>
        <a:p>
          <a:r>
            <a:rPr lang="en-GB" dirty="0">
              <a:latin typeface="Calibri"/>
              <a:ea typeface="Calibri"/>
              <a:cs typeface="Calibri"/>
            </a:rPr>
            <a:t>Create </a:t>
          </a:r>
          <a:r>
            <a:rPr lang="en-GB" dirty="0" err="1">
              <a:latin typeface="Calibri"/>
              <a:ea typeface="Calibri"/>
              <a:cs typeface="Calibri"/>
            </a:rPr>
            <a:t>DataFrame</a:t>
          </a:r>
          <a:r>
            <a:rPr lang="en-GB" dirty="0">
              <a:latin typeface="Calibri"/>
              <a:ea typeface="Calibri"/>
              <a:cs typeface="Calibri"/>
            </a:rPr>
            <a:t> using dictionary</a:t>
          </a:r>
          <a:endParaRPr lang="en-US" dirty="0">
            <a:latin typeface="Calibri"/>
            <a:ea typeface="Calibri"/>
            <a:cs typeface="Calibri"/>
          </a:endParaRPr>
        </a:p>
      </dgm:t>
    </dgm:pt>
    <dgm:pt modelId="{070849A5-F3D5-4E8F-9D34-A9EA9372AFA5}" type="parTrans" cxnId="{01A1459F-70A9-433F-BADD-E72ACF72E5CE}">
      <dgm:prSet/>
      <dgm:spPr/>
    </dgm:pt>
    <dgm:pt modelId="{4EDD5C1E-A759-4D80-B049-C3AD6996B937}" type="sibTrans" cxnId="{01A1459F-70A9-433F-BADD-E72ACF72E5CE}">
      <dgm:prSet/>
      <dgm:spPr/>
    </dgm:pt>
    <dgm:pt modelId="{326372BD-EE62-4192-85CD-123A60F2E92A}" type="pres">
      <dgm:prSet presAssocID="{7A70A09B-41D3-45A4-B1E8-B0861E96A6D1}" presName="linearFlow" presStyleCnt="0">
        <dgm:presLayoutVars>
          <dgm:resizeHandles val="exact"/>
        </dgm:presLayoutVars>
      </dgm:prSet>
      <dgm:spPr/>
    </dgm:pt>
    <dgm:pt modelId="{3E9308D4-5A16-442A-868C-40D63FC6327D}" type="pres">
      <dgm:prSet presAssocID="{4A9AF02C-B4A4-4230-83A7-417C02A1939A}" presName="node" presStyleLbl="node1" presStyleIdx="0" presStyleCnt="4">
        <dgm:presLayoutVars>
          <dgm:bulletEnabled val="1"/>
        </dgm:presLayoutVars>
      </dgm:prSet>
      <dgm:spPr/>
    </dgm:pt>
    <dgm:pt modelId="{5A52EDE3-9689-4B2E-A47F-C89FCA4763CE}" type="pres">
      <dgm:prSet presAssocID="{7FB1D109-6128-4A8A-89B0-95B5CEAF8BCE}" presName="sibTrans" presStyleLbl="sibTrans2D1" presStyleIdx="0" presStyleCnt="3"/>
      <dgm:spPr/>
    </dgm:pt>
    <dgm:pt modelId="{1D84A8CA-B5A0-4100-8222-A29EE5E1C302}" type="pres">
      <dgm:prSet presAssocID="{7FB1D109-6128-4A8A-89B0-95B5CEAF8BCE}" presName="connectorText" presStyleLbl="sibTrans2D1" presStyleIdx="0" presStyleCnt="3"/>
      <dgm:spPr/>
    </dgm:pt>
    <dgm:pt modelId="{D27A5C2D-19AA-46C8-8DA1-70561D372E0E}" type="pres">
      <dgm:prSet presAssocID="{6EB8A1A0-49C5-4E87-AACA-C69F54FE4D54}" presName="node" presStyleLbl="node1" presStyleIdx="1" presStyleCnt="4">
        <dgm:presLayoutVars>
          <dgm:bulletEnabled val="1"/>
        </dgm:presLayoutVars>
      </dgm:prSet>
      <dgm:spPr/>
    </dgm:pt>
    <dgm:pt modelId="{A0DFA05B-0BEE-4F6E-9274-F409DE5575B4}" type="pres">
      <dgm:prSet presAssocID="{7C2C5FA1-1A67-4F71-894E-B4A300184A40}" presName="sibTrans" presStyleLbl="sibTrans2D1" presStyleIdx="1" presStyleCnt="3"/>
      <dgm:spPr/>
    </dgm:pt>
    <dgm:pt modelId="{A5925C7F-E6E7-4005-9B6B-5879B5B1437E}" type="pres">
      <dgm:prSet presAssocID="{7C2C5FA1-1A67-4F71-894E-B4A300184A40}" presName="connectorText" presStyleLbl="sibTrans2D1" presStyleIdx="1" presStyleCnt="3"/>
      <dgm:spPr/>
    </dgm:pt>
    <dgm:pt modelId="{0DD3C1AF-3567-4813-B04E-DA1783EF907D}" type="pres">
      <dgm:prSet presAssocID="{64EAF79F-1B71-42A5-8A0C-8CD701E5C1C5}" presName="node" presStyleLbl="node1" presStyleIdx="2" presStyleCnt="4">
        <dgm:presLayoutVars>
          <dgm:bulletEnabled val="1"/>
        </dgm:presLayoutVars>
      </dgm:prSet>
      <dgm:spPr/>
    </dgm:pt>
    <dgm:pt modelId="{095DA1A3-861F-44C0-B00B-84787E450C43}" type="pres">
      <dgm:prSet presAssocID="{07F3D545-5F07-4684-8EB6-BD6A20251A7C}" presName="sibTrans" presStyleLbl="sibTrans2D1" presStyleIdx="2" presStyleCnt="3"/>
      <dgm:spPr/>
    </dgm:pt>
    <dgm:pt modelId="{48E9170D-4B3E-4409-A517-E60DBE147809}" type="pres">
      <dgm:prSet presAssocID="{07F3D545-5F07-4684-8EB6-BD6A20251A7C}" presName="connectorText" presStyleLbl="sibTrans2D1" presStyleIdx="2" presStyleCnt="3"/>
      <dgm:spPr/>
    </dgm:pt>
    <dgm:pt modelId="{EEA776D0-0C86-4DA6-822F-83A587BAB8E8}" type="pres">
      <dgm:prSet presAssocID="{C279E460-596E-43DB-8288-5D4B8664D78F}" presName="node" presStyleLbl="node1" presStyleIdx="3" presStyleCnt="4">
        <dgm:presLayoutVars>
          <dgm:bulletEnabled val="1"/>
        </dgm:presLayoutVars>
      </dgm:prSet>
      <dgm:spPr/>
    </dgm:pt>
  </dgm:ptLst>
  <dgm:cxnLst>
    <dgm:cxn modelId="{26CDEB05-BC0C-4174-9A1F-1F055DDF5957}" type="presOf" srcId="{7FB1D109-6128-4A8A-89B0-95B5CEAF8BCE}" destId="{5A52EDE3-9689-4B2E-A47F-C89FCA4763CE}" srcOrd="0" destOrd="0" presId="urn:microsoft.com/office/officeart/2005/8/layout/process2"/>
    <dgm:cxn modelId="{F7FA2226-2610-4A23-B9D7-5343D99EDF0B}" srcId="{7A70A09B-41D3-45A4-B1E8-B0861E96A6D1}" destId="{6EB8A1A0-49C5-4E87-AACA-C69F54FE4D54}" srcOrd="1" destOrd="0" parTransId="{31F1D81A-4D27-4DC1-814C-8689BCA13503}" sibTransId="{7C2C5FA1-1A67-4F71-894E-B4A300184A40}"/>
    <dgm:cxn modelId="{F732DD3C-F290-4CD7-A09A-3CEEB143E4C1}" type="presOf" srcId="{7A70A09B-41D3-45A4-B1E8-B0861E96A6D1}" destId="{326372BD-EE62-4192-85CD-123A60F2E92A}" srcOrd="0" destOrd="0" presId="urn:microsoft.com/office/officeart/2005/8/layout/process2"/>
    <dgm:cxn modelId="{ADAB783E-3646-4C29-8D06-297886164574}" type="presOf" srcId="{6EB8A1A0-49C5-4E87-AACA-C69F54FE4D54}" destId="{D27A5C2D-19AA-46C8-8DA1-70561D372E0E}" srcOrd="0" destOrd="0" presId="urn:microsoft.com/office/officeart/2005/8/layout/process2"/>
    <dgm:cxn modelId="{8D52E85C-7490-4729-BA17-75830F543C7A}" type="presOf" srcId="{07F3D545-5F07-4684-8EB6-BD6A20251A7C}" destId="{48E9170D-4B3E-4409-A517-E60DBE147809}" srcOrd="1" destOrd="0" presId="urn:microsoft.com/office/officeart/2005/8/layout/process2"/>
    <dgm:cxn modelId="{252A7F47-3057-462F-9CF2-DA752D5E5DE1}" type="presOf" srcId="{7C2C5FA1-1A67-4F71-894E-B4A300184A40}" destId="{A0DFA05B-0BEE-4F6E-9274-F409DE5575B4}" srcOrd="0" destOrd="0" presId="urn:microsoft.com/office/officeart/2005/8/layout/process2"/>
    <dgm:cxn modelId="{55C2B672-051F-4F07-89CB-7D3CEE239B07}" srcId="{7A70A09B-41D3-45A4-B1E8-B0861E96A6D1}" destId="{64EAF79F-1B71-42A5-8A0C-8CD701E5C1C5}" srcOrd="2" destOrd="0" parTransId="{73268E10-C37C-4B54-946F-4AD7AB296226}" sibTransId="{07F3D545-5F07-4684-8EB6-BD6A20251A7C}"/>
    <dgm:cxn modelId="{B332947B-4C19-493B-A53D-E4CB55FC125A}" type="presOf" srcId="{64EAF79F-1B71-42A5-8A0C-8CD701E5C1C5}" destId="{0DD3C1AF-3567-4813-B04E-DA1783EF907D}" srcOrd="0" destOrd="0" presId="urn:microsoft.com/office/officeart/2005/8/layout/process2"/>
    <dgm:cxn modelId="{01A1459F-70A9-433F-BADD-E72ACF72E5CE}" srcId="{7A70A09B-41D3-45A4-B1E8-B0861E96A6D1}" destId="{C279E460-596E-43DB-8288-5D4B8664D78F}" srcOrd="3" destOrd="0" parTransId="{070849A5-F3D5-4E8F-9D34-A9EA9372AFA5}" sibTransId="{4EDD5C1E-A759-4D80-B049-C3AD6996B937}"/>
    <dgm:cxn modelId="{AC0629B2-9558-4BFA-A802-EED1E0D5619B}" type="presOf" srcId="{4A9AF02C-B4A4-4230-83A7-417C02A1939A}" destId="{3E9308D4-5A16-442A-868C-40D63FC6327D}" srcOrd="0" destOrd="0" presId="urn:microsoft.com/office/officeart/2005/8/layout/process2"/>
    <dgm:cxn modelId="{DFEABDB9-0FEF-446E-B82E-C7ACEAC0E454}" type="presOf" srcId="{07F3D545-5F07-4684-8EB6-BD6A20251A7C}" destId="{095DA1A3-861F-44C0-B00B-84787E450C43}" srcOrd="0" destOrd="0" presId="urn:microsoft.com/office/officeart/2005/8/layout/process2"/>
    <dgm:cxn modelId="{E4FA41D1-9F5A-4150-8810-F8C781FA9302}" srcId="{7A70A09B-41D3-45A4-B1E8-B0861E96A6D1}" destId="{4A9AF02C-B4A4-4230-83A7-417C02A1939A}" srcOrd="0" destOrd="0" parTransId="{CE52526C-5DD5-4F87-818B-4287685561C5}" sibTransId="{7FB1D109-6128-4A8A-89B0-95B5CEAF8BCE}"/>
    <dgm:cxn modelId="{BB0511DB-27BA-4BCC-944E-D2BB7B5062D1}" type="presOf" srcId="{7FB1D109-6128-4A8A-89B0-95B5CEAF8BCE}" destId="{1D84A8CA-B5A0-4100-8222-A29EE5E1C302}" srcOrd="1" destOrd="0" presId="urn:microsoft.com/office/officeart/2005/8/layout/process2"/>
    <dgm:cxn modelId="{A8ADFAFA-FB96-457D-A49D-F57AFC9ADE7F}" type="presOf" srcId="{7C2C5FA1-1A67-4F71-894E-B4A300184A40}" destId="{A5925C7F-E6E7-4005-9B6B-5879B5B1437E}" srcOrd="1" destOrd="0" presId="urn:microsoft.com/office/officeart/2005/8/layout/process2"/>
    <dgm:cxn modelId="{223AD0FD-732D-46DC-9CFE-96743A2C154E}" type="presOf" srcId="{C279E460-596E-43DB-8288-5D4B8664D78F}" destId="{EEA776D0-0C86-4DA6-822F-83A587BAB8E8}" srcOrd="0" destOrd="0" presId="urn:microsoft.com/office/officeart/2005/8/layout/process2"/>
    <dgm:cxn modelId="{0AA1F27F-8358-4F4E-B9DE-2771BDFCD2AE}" type="presParOf" srcId="{326372BD-EE62-4192-85CD-123A60F2E92A}" destId="{3E9308D4-5A16-442A-868C-40D63FC6327D}" srcOrd="0" destOrd="0" presId="urn:microsoft.com/office/officeart/2005/8/layout/process2"/>
    <dgm:cxn modelId="{A03FB732-1438-4FA0-BDF4-88D2DF0ED3C2}" type="presParOf" srcId="{326372BD-EE62-4192-85CD-123A60F2E92A}" destId="{5A52EDE3-9689-4B2E-A47F-C89FCA4763CE}" srcOrd="1" destOrd="0" presId="urn:microsoft.com/office/officeart/2005/8/layout/process2"/>
    <dgm:cxn modelId="{2869CD75-3A0E-447C-8534-E34C71401CA3}" type="presParOf" srcId="{5A52EDE3-9689-4B2E-A47F-C89FCA4763CE}" destId="{1D84A8CA-B5A0-4100-8222-A29EE5E1C302}" srcOrd="0" destOrd="0" presId="urn:microsoft.com/office/officeart/2005/8/layout/process2"/>
    <dgm:cxn modelId="{08F6EC6E-E4EC-4A5D-AF0F-36301D99C63C}" type="presParOf" srcId="{326372BD-EE62-4192-85CD-123A60F2E92A}" destId="{D27A5C2D-19AA-46C8-8DA1-70561D372E0E}" srcOrd="2" destOrd="0" presId="urn:microsoft.com/office/officeart/2005/8/layout/process2"/>
    <dgm:cxn modelId="{E237EC14-1A73-4642-99AA-1048B415E087}" type="presParOf" srcId="{326372BD-EE62-4192-85CD-123A60F2E92A}" destId="{A0DFA05B-0BEE-4F6E-9274-F409DE5575B4}" srcOrd="3" destOrd="0" presId="urn:microsoft.com/office/officeart/2005/8/layout/process2"/>
    <dgm:cxn modelId="{8228920B-EE21-4CB6-8C0F-3F781A38150F}" type="presParOf" srcId="{A0DFA05B-0BEE-4F6E-9274-F409DE5575B4}" destId="{A5925C7F-E6E7-4005-9B6B-5879B5B1437E}" srcOrd="0" destOrd="0" presId="urn:microsoft.com/office/officeart/2005/8/layout/process2"/>
    <dgm:cxn modelId="{93913272-F530-4C9F-8612-0F7B3EF094E7}" type="presParOf" srcId="{326372BD-EE62-4192-85CD-123A60F2E92A}" destId="{0DD3C1AF-3567-4813-B04E-DA1783EF907D}" srcOrd="4" destOrd="0" presId="urn:microsoft.com/office/officeart/2005/8/layout/process2"/>
    <dgm:cxn modelId="{6839C7F7-86D0-406B-A006-0257D831BEB0}" type="presParOf" srcId="{326372BD-EE62-4192-85CD-123A60F2E92A}" destId="{095DA1A3-861F-44C0-B00B-84787E450C43}" srcOrd="5" destOrd="0" presId="urn:microsoft.com/office/officeart/2005/8/layout/process2"/>
    <dgm:cxn modelId="{10CFC681-756C-4C8F-823B-DF295CE29F9D}" type="presParOf" srcId="{095DA1A3-861F-44C0-B00B-84787E450C43}" destId="{48E9170D-4B3E-4409-A517-E60DBE147809}" srcOrd="0" destOrd="0" presId="urn:microsoft.com/office/officeart/2005/8/layout/process2"/>
    <dgm:cxn modelId="{796734BC-9B5E-4AFF-8928-848C8367EAE8}" type="presParOf" srcId="{326372BD-EE62-4192-85CD-123A60F2E92A}" destId="{EEA776D0-0C86-4DA6-822F-83A587BAB8E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54E98A-1171-4FCE-BD0F-9E712BDF48B9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B9EB78D3-605F-45B7-86CB-50B4FD60FBF8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Handle missing values</a:t>
          </a:r>
          <a:endParaRPr lang="en-GB" dirty="0"/>
        </a:p>
      </dgm:t>
    </dgm:pt>
    <dgm:pt modelId="{92637248-BE61-4333-9D07-8F22E303B262}" type="parTrans" cxnId="{8DA4DE6E-8C70-4059-B506-298C2DE7E950}">
      <dgm:prSet/>
      <dgm:spPr/>
    </dgm:pt>
    <dgm:pt modelId="{846C48BC-C86F-43C0-B1A3-91A79971954B}" type="sibTrans" cxnId="{8DA4DE6E-8C70-4059-B506-298C2DE7E950}">
      <dgm:prSet/>
      <dgm:spPr/>
      <dgm:t>
        <a:bodyPr/>
        <a:lstStyle/>
        <a:p>
          <a:endParaRPr lang="en-GB"/>
        </a:p>
      </dgm:t>
    </dgm:pt>
    <dgm:pt modelId="{B4A8B0E5-2221-4477-A71C-34DB1438EAEA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Classify columns by data type</a:t>
          </a:r>
          <a:endParaRPr lang="en-GB" dirty="0"/>
        </a:p>
      </dgm:t>
    </dgm:pt>
    <dgm:pt modelId="{05ED0D81-AAC8-4190-8309-2B2147CC51A2}" type="parTrans" cxnId="{F183C6A7-8B5E-4C8D-A0C6-DEE8A36513EB}">
      <dgm:prSet/>
      <dgm:spPr/>
    </dgm:pt>
    <dgm:pt modelId="{854DE837-1D29-4F33-AE93-D1367EA7A6C6}" type="sibTrans" cxnId="{F183C6A7-8B5E-4C8D-A0C6-DEE8A36513EB}">
      <dgm:prSet/>
      <dgm:spPr/>
      <dgm:t>
        <a:bodyPr/>
        <a:lstStyle/>
        <a:p>
          <a:endParaRPr lang="en-GB"/>
        </a:p>
      </dgm:t>
    </dgm:pt>
    <dgm:pt modelId="{2D4C5673-5F5E-41F0-9929-7E9E871BB842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Extract distinct launch outcomes</a:t>
          </a:r>
          <a:endParaRPr lang="en-GB" dirty="0"/>
        </a:p>
      </dgm:t>
    </dgm:pt>
    <dgm:pt modelId="{5DFD6A00-2A17-4141-823D-4A8C0F2B489B}" type="parTrans" cxnId="{AFE8BC0C-4623-47BE-B677-58108C2E50BA}">
      <dgm:prSet/>
      <dgm:spPr/>
    </dgm:pt>
    <dgm:pt modelId="{9615DD05-24D0-4051-B4E8-9A6D2F5A14E5}" type="sibTrans" cxnId="{AFE8BC0C-4623-47BE-B677-58108C2E50BA}">
      <dgm:prSet/>
      <dgm:spPr/>
      <dgm:t>
        <a:bodyPr/>
        <a:lstStyle/>
        <a:p>
          <a:endParaRPr lang="en-GB"/>
        </a:p>
      </dgm:t>
    </dgm:pt>
    <dgm:pt modelId="{C5968E00-0850-410C-88CC-5B47E9F7CB93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Create numeric class feature for launch outcomes</a:t>
          </a:r>
        </a:p>
      </dgm:t>
    </dgm:pt>
    <dgm:pt modelId="{9F9B313C-EB9F-4BD9-A229-D29891957264}" type="parTrans" cxnId="{C0246DBF-BF7F-4018-8726-EC93227F8A8E}">
      <dgm:prSet/>
      <dgm:spPr/>
    </dgm:pt>
    <dgm:pt modelId="{A2B490CD-169F-4F12-AFD9-5639DF1237E9}" type="sibTrans" cxnId="{C0246DBF-BF7F-4018-8726-EC93227F8A8E}">
      <dgm:prSet/>
      <dgm:spPr/>
    </dgm:pt>
    <dgm:pt modelId="{29CF22B5-E407-48EC-96C9-DB7C12BE9B0D}" type="pres">
      <dgm:prSet presAssocID="{8F54E98A-1171-4FCE-BD0F-9E712BDF48B9}" presName="linearFlow" presStyleCnt="0">
        <dgm:presLayoutVars>
          <dgm:resizeHandles val="exact"/>
        </dgm:presLayoutVars>
      </dgm:prSet>
      <dgm:spPr/>
    </dgm:pt>
    <dgm:pt modelId="{F4E03EF5-07B9-4BEF-B4F7-54C15A08C9AC}" type="pres">
      <dgm:prSet presAssocID="{B9EB78D3-605F-45B7-86CB-50B4FD60FBF8}" presName="node" presStyleLbl="node1" presStyleIdx="0" presStyleCnt="4">
        <dgm:presLayoutVars>
          <dgm:bulletEnabled val="1"/>
        </dgm:presLayoutVars>
      </dgm:prSet>
      <dgm:spPr/>
    </dgm:pt>
    <dgm:pt modelId="{DCEF008A-5875-498D-93D6-67117C779A48}" type="pres">
      <dgm:prSet presAssocID="{846C48BC-C86F-43C0-B1A3-91A79971954B}" presName="sibTrans" presStyleLbl="sibTrans2D1" presStyleIdx="0" presStyleCnt="3"/>
      <dgm:spPr/>
    </dgm:pt>
    <dgm:pt modelId="{12A54287-3FAA-414A-B456-A2FA0FCDE047}" type="pres">
      <dgm:prSet presAssocID="{846C48BC-C86F-43C0-B1A3-91A79971954B}" presName="connectorText" presStyleLbl="sibTrans2D1" presStyleIdx="0" presStyleCnt="3"/>
      <dgm:spPr/>
    </dgm:pt>
    <dgm:pt modelId="{F9B35721-F31C-49FC-BEA5-62E70E0964DD}" type="pres">
      <dgm:prSet presAssocID="{B4A8B0E5-2221-4477-A71C-34DB1438EAEA}" presName="node" presStyleLbl="node1" presStyleIdx="1" presStyleCnt="4">
        <dgm:presLayoutVars>
          <dgm:bulletEnabled val="1"/>
        </dgm:presLayoutVars>
      </dgm:prSet>
      <dgm:spPr/>
    </dgm:pt>
    <dgm:pt modelId="{FE14A7B8-C504-4FEE-B89A-5B44799DB023}" type="pres">
      <dgm:prSet presAssocID="{854DE837-1D29-4F33-AE93-D1367EA7A6C6}" presName="sibTrans" presStyleLbl="sibTrans2D1" presStyleIdx="1" presStyleCnt="3"/>
      <dgm:spPr/>
    </dgm:pt>
    <dgm:pt modelId="{3802D1D8-D08E-43D3-9F1E-64764411C2FC}" type="pres">
      <dgm:prSet presAssocID="{854DE837-1D29-4F33-AE93-D1367EA7A6C6}" presName="connectorText" presStyleLbl="sibTrans2D1" presStyleIdx="1" presStyleCnt="3"/>
      <dgm:spPr/>
    </dgm:pt>
    <dgm:pt modelId="{57E17DCB-0949-4C31-8E52-32D4B710B220}" type="pres">
      <dgm:prSet presAssocID="{2D4C5673-5F5E-41F0-9929-7E9E871BB842}" presName="node" presStyleLbl="node1" presStyleIdx="2" presStyleCnt="4">
        <dgm:presLayoutVars>
          <dgm:bulletEnabled val="1"/>
        </dgm:presLayoutVars>
      </dgm:prSet>
      <dgm:spPr/>
    </dgm:pt>
    <dgm:pt modelId="{4344ECF6-2199-45C9-AC75-C01EA635CD86}" type="pres">
      <dgm:prSet presAssocID="{9615DD05-24D0-4051-B4E8-9A6D2F5A14E5}" presName="sibTrans" presStyleLbl="sibTrans2D1" presStyleIdx="2" presStyleCnt="3"/>
      <dgm:spPr/>
    </dgm:pt>
    <dgm:pt modelId="{D1FD20D2-E4C5-4A6C-8C81-6E79A158B6C9}" type="pres">
      <dgm:prSet presAssocID="{9615DD05-24D0-4051-B4E8-9A6D2F5A14E5}" presName="connectorText" presStyleLbl="sibTrans2D1" presStyleIdx="2" presStyleCnt="3"/>
      <dgm:spPr/>
    </dgm:pt>
    <dgm:pt modelId="{339078CA-F287-47EF-98D1-0D7394B07F84}" type="pres">
      <dgm:prSet presAssocID="{C5968E00-0850-410C-88CC-5B47E9F7CB93}" presName="node" presStyleLbl="node1" presStyleIdx="3" presStyleCnt="4">
        <dgm:presLayoutVars>
          <dgm:bulletEnabled val="1"/>
        </dgm:presLayoutVars>
      </dgm:prSet>
      <dgm:spPr/>
    </dgm:pt>
  </dgm:ptLst>
  <dgm:cxnLst>
    <dgm:cxn modelId="{AFE8BC0C-4623-47BE-B677-58108C2E50BA}" srcId="{8F54E98A-1171-4FCE-BD0F-9E712BDF48B9}" destId="{2D4C5673-5F5E-41F0-9929-7E9E871BB842}" srcOrd="2" destOrd="0" parTransId="{5DFD6A00-2A17-4141-823D-4A8C0F2B489B}" sibTransId="{9615DD05-24D0-4051-B4E8-9A6D2F5A14E5}"/>
    <dgm:cxn modelId="{3F062B10-31AE-4C47-B8EA-E53DC0CCC41C}" type="presOf" srcId="{B9EB78D3-605F-45B7-86CB-50B4FD60FBF8}" destId="{F4E03EF5-07B9-4BEF-B4F7-54C15A08C9AC}" srcOrd="0" destOrd="0" presId="urn:microsoft.com/office/officeart/2005/8/layout/process2"/>
    <dgm:cxn modelId="{2698C622-E463-483F-BA04-7CDE154B2060}" type="presOf" srcId="{9615DD05-24D0-4051-B4E8-9A6D2F5A14E5}" destId="{4344ECF6-2199-45C9-AC75-C01EA635CD86}" srcOrd="0" destOrd="0" presId="urn:microsoft.com/office/officeart/2005/8/layout/process2"/>
    <dgm:cxn modelId="{CAEC8927-2CE6-46F1-9042-58EDC0DC0055}" type="presOf" srcId="{846C48BC-C86F-43C0-B1A3-91A79971954B}" destId="{DCEF008A-5875-498D-93D6-67117C779A48}" srcOrd="0" destOrd="0" presId="urn:microsoft.com/office/officeart/2005/8/layout/process2"/>
    <dgm:cxn modelId="{69CE4F37-88C7-4F85-BA2A-84804F83DF14}" type="presOf" srcId="{2D4C5673-5F5E-41F0-9929-7E9E871BB842}" destId="{57E17DCB-0949-4C31-8E52-32D4B710B220}" srcOrd="0" destOrd="0" presId="urn:microsoft.com/office/officeart/2005/8/layout/process2"/>
    <dgm:cxn modelId="{C932433C-B4D9-4195-BB6F-C7AE8A8A1D2E}" type="presOf" srcId="{B4A8B0E5-2221-4477-A71C-34DB1438EAEA}" destId="{F9B35721-F31C-49FC-BEA5-62E70E0964DD}" srcOrd="0" destOrd="0" presId="urn:microsoft.com/office/officeart/2005/8/layout/process2"/>
    <dgm:cxn modelId="{F306E943-BA14-489B-9C9F-EBA187B70BAF}" type="presOf" srcId="{8F54E98A-1171-4FCE-BD0F-9E712BDF48B9}" destId="{29CF22B5-E407-48EC-96C9-DB7C12BE9B0D}" srcOrd="0" destOrd="0" presId="urn:microsoft.com/office/officeart/2005/8/layout/process2"/>
    <dgm:cxn modelId="{8DA4DE6E-8C70-4059-B506-298C2DE7E950}" srcId="{8F54E98A-1171-4FCE-BD0F-9E712BDF48B9}" destId="{B9EB78D3-605F-45B7-86CB-50B4FD60FBF8}" srcOrd="0" destOrd="0" parTransId="{92637248-BE61-4333-9D07-8F22E303B262}" sibTransId="{846C48BC-C86F-43C0-B1A3-91A79971954B}"/>
    <dgm:cxn modelId="{74D03F51-11C4-49F6-BA7B-96642424CB5B}" type="presOf" srcId="{9615DD05-24D0-4051-B4E8-9A6D2F5A14E5}" destId="{D1FD20D2-E4C5-4A6C-8C81-6E79A158B6C9}" srcOrd="1" destOrd="0" presId="urn:microsoft.com/office/officeart/2005/8/layout/process2"/>
    <dgm:cxn modelId="{9030E275-553E-422E-9F59-FCAED9D2EBF7}" type="presOf" srcId="{846C48BC-C86F-43C0-B1A3-91A79971954B}" destId="{12A54287-3FAA-414A-B456-A2FA0FCDE047}" srcOrd="1" destOrd="0" presId="urn:microsoft.com/office/officeart/2005/8/layout/process2"/>
    <dgm:cxn modelId="{FE522A9C-C7B2-43B0-AA70-5D84B0CB67FD}" type="presOf" srcId="{C5968E00-0850-410C-88CC-5B47E9F7CB93}" destId="{339078CA-F287-47EF-98D1-0D7394B07F84}" srcOrd="0" destOrd="0" presId="urn:microsoft.com/office/officeart/2005/8/layout/process2"/>
    <dgm:cxn modelId="{F183C6A7-8B5E-4C8D-A0C6-DEE8A36513EB}" srcId="{8F54E98A-1171-4FCE-BD0F-9E712BDF48B9}" destId="{B4A8B0E5-2221-4477-A71C-34DB1438EAEA}" srcOrd="1" destOrd="0" parTransId="{05ED0D81-AAC8-4190-8309-2B2147CC51A2}" sibTransId="{854DE837-1D29-4F33-AE93-D1367EA7A6C6}"/>
    <dgm:cxn modelId="{C0246DBF-BF7F-4018-8726-EC93227F8A8E}" srcId="{8F54E98A-1171-4FCE-BD0F-9E712BDF48B9}" destId="{C5968E00-0850-410C-88CC-5B47E9F7CB93}" srcOrd="3" destOrd="0" parTransId="{9F9B313C-EB9F-4BD9-A229-D29891957264}" sibTransId="{A2B490CD-169F-4F12-AFD9-5639DF1237E9}"/>
    <dgm:cxn modelId="{8FD0EEC4-83E5-42FE-B23F-7BD0105E50B2}" type="presOf" srcId="{854DE837-1D29-4F33-AE93-D1367EA7A6C6}" destId="{FE14A7B8-C504-4FEE-B89A-5B44799DB023}" srcOrd="0" destOrd="0" presId="urn:microsoft.com/office/officeart/2005/8/layout/process2"/>
    <dgm:cxn modelId="{6D1E67D7-AF79-4253-B8C3-3461A685DF33}" type="presOf" srcId="{854DE837-1D29-4F33-AE93-D1367EA7A6C6}" destId="{3802D1D8-D08E-43D3-9F1E-64764411C2FC}" srcOrd="1" destOrd="0" presId="urn:microsoft.com/office/officeart/2005/8/layout/process2"/>
    <dgm:cxn modelId="{D5A1BB74-278C-4C17-913F-1DD055EFAFFB}" type="presParOf" srcId="{29CF22B5-E407-48EC-96C9-DB7C12BE9B0D}" destId="{F4E03EF5-07B9-4BEF-B4F7-54C15A08C9AC}" srcOrd="0" destOrd="0" presId="urn:microsoft.com/office/officeart/2005/8/layout/process2"/>
    <dgm:cxn modelId="{21A97B34-F1E5-40B9-998A-F5BC9EA152D2}" type="presParOf" srcId="{29CF22B5-E407-48EC-96C9-DB7C12BE9B0D}" destId="{DCEF008A-5875-498D-93D6-67117C779A48}" srcOrd="1" destOrd="0" presId="urn:microsoft.com/office/officeart/2005/8/layout/process2"/>
    <dgm:cxn modelId="{25EB6F2E-EC3D-4A8F-958F-EFA5B434DABB}" type="presParOf" srcId="{DCEF008A-5875-498D-93D6-67117C779A48}" destId="{12A54287-3FAA-414A-B456-A2FA0FCDE047}" srcOrd="0" destOrd="0" presId="urn:microsoft.com/office/officeart/2005/8/layout/process2"/>
    <dgm:cxn modelId="{8638AC2B-5E37-4EBA-AB27-990F3B055A58}" type="presParOf" srcId="{29CF22B5-E407-48EC-96C9-DB7C12BE9B0D}" destId="{F9B35721-F31C-49FC-BEA5-62E70E0964DD}" srcOrd="2" destOrd="0" presId="urn:microsoft.com/office/officeart/2005/8/layout/process2"/>
    <dgm:cxn modelId="{9906EFF1-577E-456D-8788-A5E5F6FD0991}" type="presParOf" srcId="{29CF22B5-E407-48EC-96C9-DB7C12BE9B0D}" destId="{FE14A7B8-C504-4FEE-B89A-5B44799DB023}" srcOrd="3" destOrd="0" presId="urn:microsoft.com/office/officeart/2005/8/layout/process2"/>
    <dgm:cxn modelId="{854D3D9A-841A-4572-9E3E-28FDB4ADD6BF}" type="presParOf" srcId="{FE14A7B8-C504-4FEE-B89A-5B44799DB023}" destId="{3802D1D8-D08E-43D3-9F1E-64764411C2FC}" srcOrd="0" destOrd="0" presId="urn:microsoft.com/office/officeart/2005/8/layout/process2"/>
    <dgm:cxn modelId="{5DB7A716-4383-47A7-AA1C-2F44A47F1577}" type="presParOf" srcId="{29CF22B5-E407-48EC-96C9-DB7C12BE9B0D}" destId="{57E17DCB-0949-4C31-8E52-32D4B710B220}" srcOrd="4" destOrd="0" presId="urn:microsoft.com/office/officeart/2005/8/layout/process2"/>
    <dgm:cxn modelId="{B6635466-052B-475E-B289-9B046B33ED68}" type="presParOf" srcId="{29CF22B5-E407-48EC-96C9-DB7C12BE9B0D}" destId="{4344ECF6-2199-45C9-AC75-C01EA635CD86}" srcOrd="5" destOrd="0" presId="urn:microsoft.com/office/officeart/2005/8/layout/process2"/>
    <dgm:cxn modelId="{0664BC2A-862C-4588-8488-B4607A73E123}" type="presParOf" srcId="{4344ECF6-2199-45C9-AC75-C01EA635CD86}" destId="{D1FD20D2-E4C5-4A6C-8C81-6E79A158B6C9}" srcOrd="0" destOrd="0" presId="urn:microsoft.com/office/officeart/2005/8/layout/process2"/>
    <dgm:cxn modelId="{9C91621D-31CE-44CB-B195-6F336D577229}" type="presParOf" srcId="{29CF22B5-E407-48EC-96C9-DB7C12BE9B0D}" destId="{339078CA-F287-47EF-98D1-0D7394B07F8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2B8036-C66D-49C8-8156-5727EC108332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43D0FC39-A273-4FB8-84C8-1ACE07EE961C}">
      <dgm:prSet phldrT="[Text]"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Assign X and Y</a:t>
          </a:r>
          <a:endParaRPr lang="en-GB" dirty="0"/>
        </a:p>
      </dgm:t>
    </dgm:pt>
    <dgm:pt modelId="{687413D5-14D2-4A22-B389-8B4D7CF80944}" type="parTrans" cxnId="{92ED48D0-EEDA-4192-977B-C1FD973ADCED}">
      <dgm:prSet/>
      <dgm:spPr/>
    </dgm:pt>
    <dgm:pt modelId="{B4660B51-6C64-4A92-96D3-B90E4CB09538}" type="sibTrans" cxnId="{92ED48D0-EEDA-4192-977B-C1FD973ADCED}">
      <dgm:prSet/>
      <dgm:spPr/>
      <dgm:t>
        <a:bodyPr/>
        <a:lstStyle/>
        <a:p>
          <a:endParaRPr lang="en-GB"/>
        </a:p>
      </dgm:t>
    </dgm:pt>
    <dgm:pt modelId="{D786ACB3-30B3-4579-A12D-621FCC03F51B}">
      <dgm:prSet phldrT="[Text]" phldr="0"/>
      <dgm:spPr/>
      <dgm:t>
        <a:bodyPr/>
        <a:lstStyle/>
        <a:p>
          <a:pPr rtl="0"/>
          <a:r>
            <a:rPr lang="en-GB" dirty="0" err="1">
              <a:latin typeface="Calibri Light" panose="020F0302020204030204"/>
            </a:rPr>
            <a:t>StandardScaler</a:t>
          </a:r>
          <a:r>
            <a:rPr lang="en-GB" dirty="0">
              <a:latin typeface="Calibri Light" panose="020F0302020204030204"/>
            </a:rPr>
            <a:t>() to normalise data</a:t>
          </a:r>
          <a:endParaRPr lang="en-GB" dirty="0"/>
        </a:p>
      </dgm:t>
    </dgm:pt>
    <dgm:pt modelId="{77C9F326-1844-4B85-B0DA-E279155F7E2A}" type="parTrans" cxnId="{490E95FA-FC43-480F-8D5D-5A6FF837DBF8}">
      <dgm:prSet/>
      <dgm:spPr/>
    </dgm:pt>
    <dgm:pt modelId="{04912AB0-E5C5-47FF-A1C8-6E6B7978D478}" type="sibTrans" cxnId="{490E95FA-FC43-480F-8D5D-5A6FF837DBF8}">
      <dgm:prSet/>
      <dgm:spPr/>
      <dgm:t>
        <a:bodyPr/>
        <a:lstStyle/>
        <a:p>
          <a:endParaRPr lang="en-GB"/>
        </a:p>
      </dgm:t>
    </dgm:pt>
    <dgm:pt modelId="{A793F949-8930-47E7-B132-4B20071013F7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train_test_split on data</a:t>
          </a:r>
        </a:p>
      </dgm:t>
    </dgm:pt>
    <dgm:pt modelId="{7F427CBD-41F6-477D-9808-30214B0B38D2}" type="parTrans" cxnId="{DD49A1D8-A23D-4B0C-84BC-18AC1687E5AD}">
      <dgm:prSet/>
      <dgm:spPr/>
    </dgm:pt>
    <dgm:pt modelId="{BB62CFD1-A3F6-4BF5-8F3B-3811C033D609}" type="sibTrans" cxnId="{DD49A1D8-A23D-4B0C-84BC-18AC1687E5AD}">
      <dgm:prSet/>
      <dgm:spPr/>
      <dgm:t>
        <a:bodyPr/>
        <a:lstStyle/>
        <a:p>
          <a:endParaRPr lang="en-GB"/>
        </a:p>
      </dgm:t>
    </dgm:pt>
    <dgm:pt modelId="{B3686E99-9C59-4110-A18C-B52F5110F9F5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Find optimal parameters with GridSearchCV</a:t>
          </a:r>
        </a:p>
      </dgm:t>
    </dgm:pt>
    <dgm:pt modelId="{16C82836-F724-4ADB-BC33-CAED13075C55}" type="parTrans" cxnId="{307A88F0-2B93-4EB0-8AE0-49CC3D0F1B8B}">
      <dgm:prSet/>
      <dgm:spPr/>
    </dgm:pt>
    <dgm:pt modelId="{8A8095D8-2DBA-452B-8EC3-249C71A5EE25}" type="sibTrans" cxnId="{307A88F0-2B93-4EB0-8AE0-49CC3D0F1B8B}">
      <dgm:prSet/>
      <dgm:spPr/>
      <dgm:t>
        <a:bodyPr/>
        <a:lstStyle/>
        <a:p>
          <a:endParaRPr lang="en-GB"/>
        </a:p>
      </dgm:t>
    </dgm:pt>
    <dgm:pt modelId="{07A82D9E-65F0-4E6F-A253-BE50800F02F4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Obtain best parameters and accuracy</a:t>
          </a:r>
        </a:p>
      </dgm:t>
    </dgm:pt>
    <dgm:pt modelId="{068A5ECA-6473-4B0C-A2F1-F97338C6C2A2}" type="parTrans" cxnId="{A311FF79-D3F3-45B7-B4A8-2323E394F658}">
      <dgm:prSet/>
      <dgm:spPr/>
    </dgm:pt>
    <dgm:pt modelId="{575393AC-4AD3-4721-B22B-C3E24E061F35}" type="sibTrans" cxnId="{A311FF79-D3F3-45B7-B4A8-2323E394F658}">
      <dgm:prSet/>
      <dgm:spPr/>
      <dgm:t>
        <a:bodyPr/>
        <a:lstStyle/>
        <a:p>
          <a:endParaRPr lang="en-GB"/>
        </a:p>
      </dgm:t>
    </dgm:pt>
    <dgm:pt modelId="{A0150858-D441-4BCB-B420-6EF65C3B1C4E}">
      <dgm:prSet phldr="0"/>
      <dgm:spPr/>
      <dgm:t>
        <a:bodyPr/>
        <a:lstStyle/>
        <a:p>
          <a:pPr rtl="0"/>
          <a:r>
            <a:rPr lang="en-GB" dirty="0">
              <a:latin typeface="Calibri Light" panose="020F0302020204030204"/>
            </a:rPr>
            <a:t>Generate confusion matrix</a:t>
          </a:r>
        </a:p>
      </dgm:t>
    </dgm:pt>
    <dgm:pt modelId="{66A6FBA5-C209-46E5-85A4-B3A75A97D762}" type="parTrans" cxnId="{64BEC1FD-1FAA-4C0C-A51E-BD0E960A13E7}">
      <dgm:prSet/>
      <dgm:spPr/>
    </dgm:pt>
    <dgm:pt modelId="{41775EDE-F370-40F9-9405-AC3264B8227A}" type="sibTrans" cxnId="{64BEC1FD-1FAA-4C0C-A51E-BD0E960A13E7}">
      <dgm:prSet/>
      <dgm:spPr/>
    </dgm:pt>
    <dgm:pt modelId="{D41C7486-A634-4E4A-93F2-52831199E864}" type="pres">
      <dgm:prSet presAssocID="{552B8036-C66D-49C8-8156-5727EC108332}" presName="linearFlow" presStyleCnt="0">
        <dgm:presLayoutVars>
          <dgm:resizeHandles val="exact"/>
        </dgm:presLayoutVars>
      </dgm:prSet>
      <dgm:spPr/>
    </dgm:pt>
    <dgm:pt modelId="{322C7C47-92CC-4583-A162-927C5B30DE85}" type="pres">
      <dgm:prSet presAssocID="{43D0FC39-A273-4FB8-84C8-1ACE07EE961C}" presName="node" presStyleLbl="node1" presStyleIdx="0" presStyleCnt="6">
        <dgm:presLayoutVars>
          <dgm:bulletEnabled val="1"/>
        </dgm:presLayoutVars>
      </dgm:prSet>
      <dgm:spPr/>
    </dgm:pt>
    <dgm:pt modelId="{6BE2276C-E711-4298-AB28-3EFB53D00650}" type="pres">
      <dgm:prSet presAssocID="{B4660B51-6C64-4A92-96D3-B90E4CB09538}" presName="sibTrans" presStyleLbl="sibTrans2D1" presStyleIdx="0" presStyleCnt="5"/>
      <dgm:spPr/>
    </dgm:pt>
    <dgm:pt modelId="{4F74CC16-6F47-4C38-AAF2-D8222DC43504}" type="pres">
      <dgm:prSet presAssocID="{B4660B51-6C64-4A92-96D3-B90E4CB09538}" presName="connectorText" presStyleLbl="sibTrans2D1" presStyleIdx="0" presStyleCnt="5"/>
      <dgm:spPr/>
    </dgm:pt>
    <dgm:pt modelId="{227C47AC-772A-43BB-8F84-A608C71F0261}" type="pres">
      <dgm:prSet presAssocID="{D786ACB3-30B3-4579-A12D-621FCC03F51B}" presName="node" presStyleLbl="node1" presStyleIdx="1" presStyleCnt="6">
        <dgm:presLayoutVars>
          <dgm:bulletEnabled val="1"/>
        </dgm:presLayoutVars>
      </dgm:prSet>
      <dgm:spPr/>
    </dgm:pt>
    <dgm:pt modelId="{728A3183-46B2-4164-B4F4-DC2792BD61EE}" type="pres">
      <dgm:prSet presAssocID="{04912AB0-E5C5-47FF-A1C8-6E6B7978D478}" presName="sibTrans" presStyleLbl="sibTrans2D1" presStyleIdx="1" presStyleCnt="5"/>
      <dgm:spPr/>
    </dgm:pt>
    <dgm:pt modelId="{F35EAA35-EEF8-4CFE-A3B0-1482A261C8F9}" type="pres">
      <dgm:prSet presAssocID="{04912AB0-E5C5-47FF-A1C8-6E6B7978D478}" presName="connectorText" presStyleLbl="sibTrans2D1" presStyleIdx="1" presStyleCnt="5"/>
      <dgm:spPr/>
    </dgm:pt>
    <dgm:pt modelId="{B0F15356-CA4E-4ACF-B3A6-866F9B0E539C}" type="pres">
      <dgm:prSet presAssocID="{A793F949-8930-47E7-B132-4B20071013F7}" presName="node" presStyleLbl="node1" presStyleIdx="2" presStyleCnt="6">
        <dgm:presLayoutVars>
          <dgm:bulletEnabled val="1"/>
        </dgm:presLayoutVars>
      </dgm:prSet>
      <dgm:spPr/>
    </dgm:pt>
    <dgm:pt modelId="{04B0615C-3386-477A-B5F6-12D76EED67FA}" type="pres">
      <dgm:prSet presAssocID="{BB62CFD1-A3F6-4BF5-8F3B-3811C033D609}" presName="sibTrans" presStyleLbl="sibTrans2D1" presStyleIdx="2" presStyleCnt="5"/>
      <dgm:spPr/>
    </dgm:pt>
    <dgm:pt modelId="{4DCC474C-E9E2-449B-99B2-BD6AD15A5537}" type="pres">
      <dgm:prSet presAssocID="{BB62CFD1-A3F6-4BF5-8F3B-3811C033D609}" presName="connectorText" presStyleLbl="sibTrans2D1" presStyleIdx="2" presStyleCnt="5"/>
      <dgm:spPr/>
    </dgm:pt>
    <dgm:pt modelId="{FF147C85-756A-499B-BCA7-E8C8900DAF0D}" type="pres">
      <dgm:prSet presAssocID="{B3686E99-9C59-4110-A18C-B52F5110F9F5}" presName="node" presStyleLbl="node1" presStyleIdx="3" presStyleCnt="6">
        <dgm:presLayoutVars>
          <dgm:bulletEnabled val="1"/>
        </dgm:presLayoutVars>
      </dgm:prSet>
      <dgm:spPr/>
    </dgm:pt>
    <dgm:pt modelId="{660D6CEB-71DA-483E-B8C2-CB4BB1ABA9C4}" type="pres">
      <dgm:prSet presAssocID="{8A8095D8-2DBA-452B-8EC3-249C71A5EE25}" presName="sibTrans" presStyleLbl="sibTrans2D1" presStyleIdx="3" presStyleCnt="5"/>
      <dgm:spPr/>
    </dgm:pt>
    <dgm:pt modelId="{33A84B0E-EDB8-4DFE-895A-1B427AB40E4B}" type="pres">
      <dgm:prSet presAssocID="{8A8095D8-2DBA-452B-8EC3-249C71A5EE25}" presName="connectorText" presStyleLbl="sibTrans2D1" presStyleIdx="3" presStyleCnt="5"/>
      <dgm:spPr/>
    </dgm:pt>
    <dgm:pt modelId="{8A253FAB-C0B7-4275-83B1-452F2D9913E4}" type="pres">
      <dgm:prSet presAssocID="{07A82D9E-65F0-4E6F-A253-BE50800F02F4}" presName="node" presStyleLbl="node1" presStyleIdx="4" presStyleCnt="6">
        <dgm:presLayoutVars>
          <dgm:bulletEnabled val="1"/>
        </dgm:presLayoutVars>
      </dgm:prSet>
      <dgm:spPr/>
    </dgm:pt>
    <dgm:pt modelId="{B321BC5C-8861-495E-B5B8-0839459FB7E5}" type="pres">
      <dgm:prSet presAssocID="{575393AC-4AD3-4721-B22B-C3E24E061F35}" presName="sibTrans" presStyleLbl="sibTrans2D1" presStyleIdx="4" presStyleCnt="5"/>
      <dgm:spPr/>
    </dgm:pt>
    <dgm:pt modelId="{1527DCC0-1A09-4C1E-ABFF-17E0041B4896}" type="pres">
      <dgm:prSet presAssocID="{575393AC-4AD3-4721-B22B-C3E24E061F35}" presName="connectorText" presStyleLbl="sibTrans2D1" presStyleIdx="4" presStyleCnt="5"/>
      <dgm:spPr/>
    </dgm:pt>
    <dgm:pt modelId="{EBF98E15-6FE9-4A09-A42F-F57D33CE0DBE}" type="pres">
      <dgm:prSet presAssocID="{A0150858-D441-4BCB-B420-6EF65C3B1C4E}" presName="node" presStyleLbl="node1" presStyleIdx="5" presStyleCnt="6">
        <dgm:presLayoutVars>
          <dgm:bulletEnabled val="1"/>
        </dgm:presLayoutVars>
      </dgm:prSet>
      <dgm:spPr/>
    </dgm:pt>
  </dgm:ptLst>
  <dgm:cxnLst>
    <dgm:cxn modelId="{0DC2D103-A129-4F04-A0FF-7AD505F9435E}" type="presOf" srcId="{B4660B51-6C64-4A92-96D3-B90E4CB09538}" destId="{6BE2276C-E711-4298-AB28-3EFB53D00650}" srcOrd="0" destOrd="0" presId="urn:microsoft.com/office/officeart/2005/8/layout/process2"/>
    <dgm:cxn modelId="{45E49407-90FF-44C1-BB99-F30D0203273F}" type="presOf" srcId="{BB62CFD1-A3F6-4BF5-8F3B-3811C033D609}" destId="{04B0615C-3386-477A-B5F6-12D76EED67FA}" srcOrd="0" destOrd="0" presId="urn:microsoft.com/office/officeart/2005/8/layout/process2"/>
    <dgm:cxn modelId="{89BA9412-1626-4419-AB13-C9627B446828}" type="presOf" srcId="{07A82D9E-65F0-4E6F-A253-BE50800F02F4}" destId="{8A253FAB-C0B7-4275-83B1-452F2D9913E4}" srcOrd="0" destOrd="0" presId="urn:microsoft.com/office/officeart/2005/8/layout/process2"/>
    <dgm:cxn modelId="{14A3F418-AB5E-45FE-9800-F6AD3636CD66}" type="presOf" srcId="{8A8095D8-2DBA-452B-8EC3-249C71A5EE25}" destId="{660D6CEB-71DA-483E-B8C2-CB4BB1ABA9C4}" srcOrd="0" destOrd="0" presId="urn:microsoft.com/office/officeart/2005/8/layout/process2"/>
    <dgm:cxn modelId="{BFC0EE1B-DC14-4292-AD31-1739A70898D5}" type="presOf" srcId="{43D0FC39-A273-4FB8-84C8-1ACE07EE961C}" destId="{322C7C47-92CC-4583-A162-927C5B30DE85}" srcOrd="0" destOrd="0" presId="urn:microsoft.com/office/officeart/2005/8/layout/process2"/>
    <dgm:cxn modelId="{DF90C71D-37D8-484C-8121-192133721F7F}" type="presOf" srcId="{575393AC-4AD3-4721-B22B-C3E24E061F35}" destId="{B321BC5C-8861-495E-B5B8-0839459FB7E5}" srcOrd="0" destOrd="0" presId="urn:microsoft.com/office/officeart/2005/8/layout/process2"/>
    <dgm:cxn modelId="{4A2B2327-B06D-4752-9E8C-74A20683A77E}" type="presOf" srcId="{D786ACB3-30B3-4579-A12D-621FCC03F51B}" destId="{227C47AC-772A-43BB-8F84-A608C71F0261}" srcOrd="0" destOrd="0" presId="urn:microsoft.com/office/officeart/2005/8/layout/process2"/>
    <dgm:cxn modelId="{486A042C-1C9B-4B4B-85FB-A25C67D0268F}" type="presOf" srcId="{8A8095D8-2DBA-452B-8EC3-249C71A5EE25}" destId="{33A84B0E-EDB8-4DFE-895A-1B427AB40E4B}" srcOrd="1" destOrd="0" presId="urn:microsoft.com/office/officeart/2005/8/layout/process2"/>
    <dgm:cxn modelId="{24984E74-BF0C-4FE3-85A9-17DC6B121541}" type="presOf" srcId="{A793F949-8930-47E7-B132-4B20071013F7}" destId="{B0F15356-CA4E-4ACF-B3A6-866F9B0E539C}" srcOrd="0" destOrd="0" presId="urn:microsoft.com/office/officeart/2005/8/layout/process2"/>
    <dgm:cxn modelId="{A311FF79-D3F3-45B7-B4A8-2323E394F658}" srcId="{552B8036-C66D-49C8-8156-5727EC108332}" destId="{07A82D9E-65F0-4E6F-A253-BE50800F02F4}" srcOrd="4" destOrd="0" parTransId="{068A5ECA-6473-4B0C-A2F1-F97338C6C2A2}" sibTransId="{575393AC-4AD3-4721-B22B-C3E24E061F35}"/>
    <dgm:cxn modelId="{60C24087-80D0-4EE2-BD77-D116229144F9}" type="presOf" srcId="{BB62CFD1-A3F6-4BF5-8F3B-3811C033D609}" destId="{4DCC474C-E9E2-449B-99B2-BD6AD15A5537}" srcOrd="1" destOrd="0" presId="urn:microsoft.com/office/officeart/2005/8/layout/process2"/>
    <dgm:cxn modelId="{2D893E89-767D-429D-8417-3E017F565AE8}" type="presOf" srcId="{A0150858-D441-4BCB-B420-6EF65C3B1C4E}" destId="{EBF98E15-6FE9-4A09-A42F-F57D33CE0DBE}" srcOrd="0" destOrd="0" presId="urn:microsoft.com/office/officeart/2005/8/layout/process2"/>
    <dgm:cxn modelId="{E5A5188A-369A-499A-8004-64FEC5434EE2}" type="presOf" srcId="{552B8036-C66D-49C8-8156-5727EC108332}" destId="{D41C7486-A634-4E4A-93F2-52831199E864}" srcOrd="0" destOrd="0" presId="urn:microsoft.com/office/officeart/2005/8/layout/process2"/>
    <dgm:cxn modelId="{8E3BDD92-D3F4-4966-A3A3-F4EF9B2421A1}" type="presOf" srcId="{B4660B51-6C64-4A92-96D3-B90E4CB09538}" destId="{4F74CC16-6F47-4C38-AAF2-D8222DC43504}" srcOrd="1" destOrd="0" presId="urn:microsoft.com/office/officeart/2005/8/layout/process2"/>
    <dgm:cxn modelId="{92ED48D0-EEDA-4192-977B-C1FD973ADCED}" srcId="{552B8036-C66D-49C8-8156-5727EC108332}" destId="{43D0FC39-A273-4FB8-84C8-1ACE07EE961C}" srcOrd="0" destOrd="0" parTransId="{687413D5-14D2-4A22-B389-8B4D7CF80944}" sibTransId="{B4660B51-6C64-4A92-96D3-B90E4CB09538}"/>
    <dgm:cxn modelId="{15CA10D8-8755-406C-BA38-E6B6547E597D}" type="presOf" srcId="{04912AB0-E5C5-47FF-A1C8-6E6B7978D478}" destId="{F35EAA35-EEF8-4CFE-A3B0-1482A261C8F9}" srcOrd="1" destOrd="0" presId="urn:microsoft.com/office/officeart/2005/8/layout/process2"/>
    <dgm:cxn modelId="{DD49A1D8-A23D-4B0C-84BC-18AC1687E5AD}" srcId="{552B8036-C66D-49C8-8156-5727EC108332}" destId="{A793F949-8930-47E7-B132-4B20071013F7}" srcOrd="2" destOrd="0" parTransId="{7F427CBD-41F6-477D-9808-30214B0B38D2}" sibTransId="{BB62CFD1-A3F6-4BF5-8F3B-3811C033D609}"/>
    <dgm:cxn modelId="{2821DBEB-D06C-490F-B91A-8577F34BAE5A}" type="presOf" srcId="{04912AB0-E5C5-47FF-A1C8-6E6B7978D478}" destId="{728A3183-46B2-4164-B4F4-DC2792BD61EE}" srcOrd="0" destOrd="0" presId="urn:microsoft.com/office/officeart/2005/8/layout/process2"/>
    <dgm:cxn modelId="{E05B34EE-4FAB-4BC2-8604-4BA9283EAFD9}" type="presOf" srcId="{575393AC-4AD3-4721-B22B-C3E24E061F35}" destId="{1527DCC0-1A09-4C1E-ABFF-17E0041B4896}" srcOrd="1" destOrd="0" presId="urn:microsoft.com/office/officeart/2005/8/layout/process2"/>
    <dgm:cxn modelId="{307A88F0-2B93-4EB0-8AE0-49CC3D0F1B8B}" srcId="{552B8036-C66D-49C8-8156-5727EC108332}" destId="{B3686E99-9C59-4110-A18C-B52F5110F9F5}" srcOrd="3" destOrd="0" parTransId="{16C82836-F724-4ADB-BC33-CAED13075C55}" sibTransId="{8A8095D8-2DBA-452B-8EC3-249C71A5EE25}"/>
    <dgm:cxn modelId="{33DA6CF4-E523-4C3E-A77D-C502F6722858}" type="presOf" srcId="{B3686E99-9C59-4110-A18C-B52F5110F9F5}" destId="{FF147C85-756A-499B-BCA7-E8C8900DAF0D}" srcOrd="0" destOrd="0" presId="urn:microsoft.com/office/officeart/2005/8/layout/process2"/>
    <dgm:cxn modelId="{490E95FA-FC43-480F-8D5D-5A6FF837DBF8}" srcId="{552B8036-C66D-49C8-8156-5727EC108332}" destId="{D786ACB3-30B3-4579-A12D-621FCC03F51B}" srcOrd="1" destOrd="0" parTransId="{77C9F326-1844-4B85-B0DA-E279155F7E2A}" sibTransId="{04912AB0-E5C5-47FF-A1C8-6E6B7978D478}"/>
    <dgm:cxn modelId="{64BEC1FD-1FAA-4C0C-A51E-BD0E960A13E7}" srcId="{552B8036-C66D-49C8-8156-5727EC108332}" destId="{A0150858-D441-4BCB-B420-6EF65C3B1C4E}" srcOrd="5" destOrd="0" parTransId="{66A6FBA5-C209-46E5-85A4-B3A75A97D762}" sibTransId="{41775EDE-F370-40F9-9405-AC3264B8227A}"/>
    <dgm:cxn modelId="{C33A68D3-8672-49FE-8912-F1969D4FA4C8}" type="presParOf" srcId="{D41C7486-A634-4E4A-93F2-52831199E864}" destId="{322C7C47-92CC-4583-A162-927C5B30DE85}" srcOrd="0" destOrd="0" presId="urn:microsoft.com/office/officeart/2005/8/layout/process2"/>
    <dgm:cxn modelId="{ACB327A7-459E-4878-8BE1-D3213092B683}" type="presParOf" srcId="{D41C7486-A634-4E4A-93F2-52831199E864}" destId="{6BE2276C-E711-4298-AB28-3EFB53D00650}" srcOrd="1" destOrd="0" presId="urn:microsoft.com/office/officeart/2005/8/layout/process2"/>
    <dgm:cxn modelId="{D7B6ABC8-FBBA-41AC-87E4-49B86C6270A0}" type="presParOf" srcId="{6BE2276C-E711-4298-AB28-3EFB53D00650}" destId="{4F74CC16-6F47-4C38-AAF2-D8222DC43504}" srcOrd="0" destOrd="0" presId="urn:microsoft.com/office/officeart/2005/8/layout/process2"/>
    <dgm:cxn modelId="{B8865FC7-E6BC-46EF-995D-A049F4F157AB}" type="presParOf" srcId="{D41C7486-A634-4E4A-93F2-52831199E864}" destId="{227C47AC-772A-43BB-8F84-A608C71F0261}" srcOrd="2" destOrd="0" presId="urn:microsoft.com/office/officeart/2005/8/layout/process2"/>
    <dgm:cxn modelId="{54B0FCA8-D24E-44A5-934F-0ABB8B9FB458}" type="presParOf" srcId="{D41C7486-A634-4E4A-93F2-52831199E864}" destId="{728A3183-46B2-4164-B4F4-DC2792BD61EE}" srcOrd="3" destOrd="0" presId="urn:microsoft.com/office/officeart/2005/8/layout/process2"/>
    <dgm:cxn modelId="{23789338-BA86-41BF-84E3-586A56888362}" type="presParOf" srcId="{728A3183-46B2-4164-B4F4-DC2792BD61EE}" destId="{F35EAA35-EEF8-4CFE-A3B0-1482A261C8F9}" srcOrd="0" destOrd="0" presId="urn:microsoft.com/office/officeart/2005/8/layout/process2"/>
    <dgm:cxn modelId="{B683EE4B-D7F0-4FFF-AF9D-D40C028BA4C0}" type="presParOf" srcId="{D41C7486-A634-4E4A-93F2-52831199E864}" destId="{B0F15356-CA4E-4ACF-B3A6-866F9B0E539C}" srcOrd="4" destOrd="0" presId="urn:microsoft.com/office/officeart/2005/8/layout/process2"/>
    <dgm:cxn modelId="{2D3418AF-8931-495F-A24E-BE98DCB8B64F}" type="presParOf" srcId="{D41C7486-A634-4E4A-93F2-52831199E864}" destId="{04B0615C-3386-477A-B5F6-12D76EED67FA}" srcOrd="5" destOrd="0" presId="urn:microsoft.com/office/officeart/2005/8/layout/process2"/>
    <dgm:cxn modelId="{9B364100-5ED4-4019-A4B7-532C66831143}" type="presParOf" srcId="{04B0615C-3386-477A-B5F6-12D76EED67FA}" destId="{4DCC474C-E9E2-449B-99B2-BD6AD15A5537}" srcOrd="0" destOrd="0" presId="urn:microsoft.com/office/officeart/2005/8/layout/process2"/>
    <dgm:cxn modelId="{2AEBE632-D373-4A18-A789-5DC9737BE443}" type="presParOf" srcId="{D41C7486-A634-4E4A-93F2-52831199E864}" destId="{FF147C85-756A-499B-BCA7-E8C8900DAF0D}" srcOrd="6" destOrd="0" presId="urn:microsoft.com/office/officeart/2005/8/layout/process2"/>
    <dgm:cxn modelId="{F793974D-81A0-426A-8C85-E817BE98B78F}" type="presParOf" srcId="{D41C7486-A634-4E4A-93F2-52831199E864}" destId="{660D6CEB-71DA-483E-B8C2-CB4BB1ABA9C4}" srcOrd="7" destOrd="0" presId="urn:microsoft.com/office/officeart/2005/8/layout/process2"/>
    <dgm:cxn modelId="{6892571E-7C7D-4D1C-B4F0-D9905D25E20E}" type="presParOf" srcId="{660D6CEB-71DA-483E-B8C2-CB4BB1ABA9C4}" destId="{33A84B0E-EDB8-4DFE-895A-1B427AB40E4B}" srcOrd="0" destOrd="0" presId="urn:microsoft.com/office/officeart/2005/8/layout/process2"/>
    <dgm:cxn modelId="{82CAC916-A3F5-4992-A10B-33648A3D2A0F}" type="presParOf" srcId="{D41C7486-A634-4E4A-93F2-52831199E864}" destId="{8A253FAB-C0B7-4275-83B1-452F2D9913E4}" srcOrd="8" destOrd="0" presId="urn:microsoft.com/office/officeart/2005/8/layout/process2"/>
    <dgm:cxn modelId="{CD30A27F-9971-4A69-A750-B15E16D18658}" type="presParOf" srcId="{D41C7486-A634-4E4A-93F2-52831199E864}" destId="{B321BC5C-8861-495E-B5B8-0839459FB7E5}" srcOrd="9" destOrd="0" presId="urn:microsoft.com/office/officeart/2005/8/layout/process2"/>
    <dgm:cxn modelId="{8C16FCB6-133D-4382-BC90-1039075969BC}" type="presParOf" srcId="{B321BC5C-8861-495E-B5B8-0839459FB7E5}" destId="{1527DCC0-1A09-4C1E-ABFF-17E0041B4896}" srcOrd="0" destOrd="0" presId="urn:microsoft.com/office/officeart/2005/8/layout/process2"/>
    <dgm:cxn modelId="{A9E1D2EB-A95D-4637-B196-427BE1DDBD3A}" type="presParOf" srcId="{D41C7486-A634-4E4A-93F2-52831199E864}" destId="{EBF98E15-6FE9-4A09-A42F-F57D33CE0DBE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DD1B3-B4B1-4DFF-A70C-6CBA9DF38956}">
      <dsp:nvSpPr>
        <dsp:cNvPr id="0" name=""/>
        <dsp:cNvSpPr/>
      </dsp:nvSpPr>
      <dsp:spPr>
        <a:xfrm>
          <a:off x="1650149" y="1799"/>
          <a:ext cx="1857488" cy="6692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Calibri"/>
              <a:ea typeface="Calibri"/>
              <a:cs typeface="Calibri"/>
            </a:rPr>
            <a:t>Use Get Request on SpaceX API to obtain launch data</a:t>
          </a:r>
          <a:endParaRPr lang="en-US" sz="1200" kern="1200">
            <a:latin typeface="Calibri"/>
            <a:ea typeface="Calibri"/>
            <a:cs typeface="Calibri"/>
          </a:endParaRPr>
        </a:p>
      </dsp:txBody>
      <dsp:txXfrm>
        <a:off x="1669751" y="21401"/>
        <a:ext cx="1818284" cy="630066"/>
      </dsp:txXfrm>
    </dsp:sp>
    <dsp:sp modelId="{37FA2F7D-52CA-4583-8C61-B3B5392A89D2}">
      <dsp:nvSpPr>
        <dsp:cNvPr id="0" name=""/>
        <dsp:cNvSpPr/>
      </dsp:nvSpPr>
      <dsp:spPr>
        <a:xfrm rot="5400000">
          <a:off x="2453405" y="687801"/>
          <a:ext cx="250976" cy="3011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2488542" y="712899"/>
        <a:ext cx="180703" cy="175683"/>
      </dsp:txXfrm>
    </dsp:sp>
    <dsp:sp modelId="{35CD6A3D-9C96-4D5D-A381-8C4C40D3089E}">
      <dsp:nvSpPr>
        <dsp:cNvPr id="0" name=""/>
        <dsp:cNvSpPr/>
      </dsp:nvSpPr>
      <dsp:spPr>
        <a:xfrm>
          <a:off x="1650149" y="1005705"/>
          <a:ext cx="1857488" cy="6692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>
              <a:latin typeface="Calibri"/>
              <a:ea typeface="Calibri"/>
              <a:cs typeface="Calibri"/>
            </a:rPr>
            <a:t>View response in </a:t>
          </a:r>
          <a:r>
            <a:rPr lang="en-GB" sz="1200" kern="1200" err="1">
              <a:latin typeface="Calibri"/>
              <a:ea typeface="Calibri"/>
              <a:cs typeface="Calibri"/>
            </a:rPr>
            <a:t>DataFrame</a:t>
          </a:r>
          <a:r>
            <a:rPr lang="en-GB" sz="1200" kern="1200">
              <a:latin typeface="Calibri"/>
              <a:ea typeface="Calibri"/>
              <a:cs typeface="Calibri"/>
            </a:rPr>
            <a:t> using .</a:t>
          </a:r>
          <a:r>
            <a:rPr lang="en-GB" sz="1200" kern="1200" err="1">
              <a:latin typeface="Calibri"/>
              <a:ea typeface="Calibri"/>
              <a:cs typeface="Calibri"/>
            </a:rPr>
            <a:t>json_normalize</a:t>
          </a:r>
          <a:r>
            <a:rPr lang="en-GB" sz="1200" kern="1200">
              <a:latin typeface="Calibri"/>
              <a:ea typeface="Calibri"/>
              <a:cs typeface="Calibri"/>
            </a:rPr>
            <a:t>()</a:t>
          </a:r>
          <a:endParaRPr lang="en-US" sz="1200" kern="1200">
            <a:latin typeface="Calibri"/>
            <a:ea typeface="Calibri"/>
            <a:cs typeface="Calibri"/>
          </a:endParaRPr>
        </a:p>
      </dsp:txBody>
      <dsp:txXfrm>
        <a:off x="1669751" y="1025307"/>
        <a:ext cx="1818284" cy="630066"/>
      </dsp:txXfrm>
    </dsp:sp>
    <dsp:sp modelId="{FCCA2770-994D-4EC6-9E45-43D9FBE59B8F}">
      <dsp:nvSpPr>
        <dsp:cNvPr id="0" name=""/>
        <dsp:cNvSpPr/>
      </dsp:nvSpPr>
      <dsp:spPr>
        <a:xfrm rot="5400000">
          <a:off x="2453405" y="1691708"/>
          <a:ext cx="250976" cy="3011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2488542" y="1716806"/>
        <a:ext cx="180703" cy="175683"/>
      </dsp:txXfrm>
    </dsp:sp>
    <dsp:sp modelId="{6BF7E4ED-98DF-4BBD-B8AD-C4A7D21EEFE1}">
      <dsp:nvSpPr>
        <dsp:cNvPr id="0" name=""/>
        <dsp:cNvSpPr/>
      </dsp:nvSpPr>
      <dsp:spPr>
        <a:xfrm>
          <a:off x="1650149" y="2009611"/>
          <a:ext cx="1857488" cy="6692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Calibri"/>
              <a:ea typeface="Calibri"/>
              <a:cs typeface="Calibri"/>
            </a:rPr>
            <a:t>Use Get Request on SpaceX API to append launch information to empty lists</a:t>
          </a:r>
          <a:endParaRPr lang="en-US" sz="1200" kern="1200" dirty="0">
            <a:latin typeface="Calibri"/>
            <a:ea typeface="Calibri"/>
            <a:cs typeface="Calibri"/>
          </a:endParaRPr>
        </a:p>
      </dsp:txBody>
      <dsp:txXfrm>
        <a:off x="1669751" y="2029213"/>
        <a:ext cx="1818284" cy="630066"/>
      </dsp:txXfrm>
    </dsp:sp>
    <dsp:sp modelId="{D10B6BB2-9F50-4FBE-82D3-EB73B536818F}">
      <dsp:nvSpPr>
        <dsp:cNvPr id="0" name=""/>
        <dsp:cNvSpPr/>
      </dsp:nvSpPr>
      <dsp:spPr>
        <a:xfrm rot="5400000">
          <a:off x="2453405" y="2695614"/>
          <a:ext cx="250976" cy="3011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2488542" y="2720712"/>
        <a:ext cx="180703" cy="175683"/>
      </dsp:txXfrm>
    </dsp:sp>
    <dsp:sp modelId="{4241BE00-374F-4BFC-BE3F-EF1C463DECC8}">
      <dsp:nvSpPr>
        <dsp:cNvPr id="0" name=""/>
        <dsp:cNvSpPr/>
      </dsp:nvSpPr>
      <dsp:spPr>
        <a:xfrm>
          <a:off x="1650149" y="3013518"/>
          <a:ext cx="1857488" cy="6692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>
              <a:latin typeface="Calibri"/>
              <a:ea typeface="Calibri"/>
              <a:cs typeface="Calibri"/>
            </a:rPr>
            <a:t>Create </a:t>
          </a:r>
          <a:r>
            <a:rPr lang="en-GB" sz="1200" kern="1200" dirty="0" err="1">
              <a:latin typeface="Calibri"/>
              <a:ea typeface="Calibri"/>
              <a:cs typeface="Calibri"/>
            </a:rPr>
            <a:t>DataFrame</a:t>
          </a:r>
          <a:r>
            <a:rPr lang="en-GB" sz="1200" kern="1200" dirty="0">
              <a:latin typeface="Calibri"/>
              <a:ea typeface="Calibri"/>
              <a:cs typeface="Calibri"/>
            </a:rPr>
            <a:t> using new list</a:t>
          </a:r>
          <a:endParaRPr lang="en-GB" sz="1200" kern="1200" dirty="0"/>
        </a:p>
      </dsp:txBody>
      <dsp:txXfrm>
        <a:off x="1669751" y="3033120"/>
        <a:ext cx="1818284" cy="630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308D4-5A16-442A-868C-40D63FC6327D}">
      <dsp:nvSpPr>
        <dsp:cNvPr id="0" name=""/>
        <dsp:cNvSpPr/>
      </dsp:nvSpPr>
      <dsp:spPr>
        <a:xfrm>
          <a:off x="1293492" y="1799"/>
          <a:ext cx="2596202" cy="6692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Calibri"/>
              <a:ea typeface="Calibri"/>
              <a:cs typeface="Calibri"/>
            </a:rPr>
            <a:t>Create </a:t>
          </a:r>
          <a:r>
            <a:rPr lang="en-GB" sz="1500" kern="1200" err="1">
              <a:latin typeface="Calibri"/>
              <a:ea typeface="Calibri"/>
              <a:cs typeface="Calibri"/>
            </a:rPr>
            <a:t>BeautifulSoup</a:t>
          </a:r>
          <a:r>
            <a:rPr lang="en-GB" sz="1500" kern="1200">
              <a:latin typeface="Calibri"/>
              <a:ea typeface="Calibri"/>
              <a:cs typeface="Calibri"/>
            </a:rPr>
            <a:t> object using </a:t>
          </a:r>
          <a:r>
            <a:rPr lang="en-GB" sz="1500" kern="1200" err="1">
              <a:latin typeface="Calibri"/>
              <a:ea typeface="Calibri"/>
              <a:cs typeface="Calibri"/>
            </a:rPr>
            <a:t>WikiPage</a:t>
          </a:r>
          <a:r>
            <a:rPr lang="en-GB" sz="1500" kern="1200">
              <a:latin typeface="Calibri"/>
              <a:ea typeface="Calibri"/>
              <a:cs typeface="Calibri"/>
            </a:rPr>
            <a:t> URL</a:t>
          </a:r>
          <a:endParaRPr lang="en-US" sz="1500" kern="1200">
            <a:latin typeface="Calibri"/>
            <a:ea typeface="Calibri"/>
            <a:cs typeface="Calibri"/>
          </a:endParaRPr>
        </a:p>
      </dsp:txBody>
      <dsp:txXfrm>
        <a:off x="1313094" y="21401"/>
        <a:ext cx="2556998" cy="630066"/>
      </dsp:txXfrm>
    </dsp:sp>
    <dsp:sp modelId="{5A52EDE3-9689-4B2E-A47F-C89FCA4763CE}">
      <dsp:nvSpPr>
        <dsp:cNvPr id="0" name=""/>
        <dsp:cNvSpPr/>
      </dsp:nvSpPr>
      <dsp:spPr>
        <a:xfrm rot="5400000">
          <a:off x="2466105" y="687801"/>
          <a:ext cx="250976" cy="3011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501242" y="712899"/>
        <a:ext cx="180703" cy="175683"/>
      </dsp:txXfrm>
    </dsp:sp>
    <dsp:sp modelId="{D27A5C2D-19AA-46C8-8DA1-70561D372E0E}">
      <dsp:nvSpPr>
        <dsp:cNvPr id="0" name=""/>
        <dsp:cNvSpPr/>
      </dsp:nvSpPr>
      <dsp:spPr>
        <a:xfrm>
          <a:off x="1293492" y="1005705"/>
          <a:ext cx="2596202" cy="669270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Calibri"/>
              <a:ea typeface="Calibri"/>
              <a:cs typeface="Calibri"/>
            </a:rPr>
            <a:t>Extract all column names from the targeted HTML table</a:t>
          </a:r>
          <a:endParaRPr lang="en-US" sz="1500" kern="1200">
            <a:latin typeface="Calibri"/>
            <a:ea typeface="Calibri"/>
            <a:cs typeface="Calibri"/>
          </a:endParaRPr>
        </a:p>
      </dsp:txBody>
      <dsp:txXfrm>
        <a:off x="1313094" y="1025307"/>
        <a:ext cx="2556998" cy="630066"/>
      </dsp:txXfrm>
    </dsp:sp>
    <dsp:sp modelId="{A0DFA05B-0BEE-4F6E-9274-F409DE5575B4}">
      <dsp:nvSpPr>
        <dsp:cNvPr id="0" name=""/>
        <dsp:cNvSpPr/>
      </dsp:nvSpPr>
      <dsp:spPr>
        <a:xfrm rot="5400000">
          <a:off x="2466105" y="1691708"/>
          <a:ext cx="250976" cy="3011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501242" y="1716806"/>
        <a:ext cx="180703" cy="175683"/>
      </dsp:txXfrm>
    </dsp:sp>
    <dsp:sp modelId="{0DD3C1AF-3567-4813-B04E-DA1783EF907D}">
      <dsp:nvSpPr>
        <dsp:cNvPr id="0" name=""/>
        <dsp:cNvSpPr/>
      </dsp:nvSpPr>
      <dsp:spPr>
        <a:xfrm>
          <a:off x="1293492" y="2009611"/>
          <a:ext cx="2596202" cy="669270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Calibri"/>
              <a:ea typeface="Calibri"/>
              <a:cs typeface="Calibri"/>
            </a:rPr>
            <a:t>Parsing the HTML table to append the data into dictionary</a:t>
          </a:r>
          <a:endParaRPr lang="en-US" sz="1500" kern="1200">
            <a:latin typeface="Calibri"/>
            <a:ea typeface="Calibri"/>
            <a:cs typeface="Calibri"/>
          </a:endParaRPr>
        </a:p>
      </dsp:txBody>
      <dsp:txXfrm>
        <a:off x="1313094" y="2029213"/>
        <a:ext cx="2556998" cy="630066"/>
      </dsp:txXfrm>
    </dsp:sp>
    <dsp:sp modelId="{095DA1A3-861F-44C0-B00B-84787E450C43}">
      <dsp:nvSpPr>
        <dsp:cNvPr id="0" name=""/>
        <dsp:cNvSpPr/>
      </dsp:nvSpPr>
      <dsp:spPr>
        <a:xfrm rot="5400000">
          <a:off x="2466105" y="2695614"/>
          <a:ext cx="250976" cy="3011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501242" y="2720712"/>
        <a:ext cx="180703" cy="175683"/>
      </dsp:txXfrm>
    </dsp:sp>
    <dsp:sp modelId="{EEA776D0-0C86-4DA6-822F-83A587BAB8E8}">
      <dsp:nvSpPr>
        <dsp:cNvPr id="0" name=""/>
        <dsp:cNvSpPr/>
      </dsp:nvSpPr>
      <dsp:spPr>
        <a:xfrm>
          <a:off x="1293492" y="3013518"/>
          <a:ext cx="2596202" cy="669270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>
              <a:latin typeface="Calibri"/>
              <a:ea typeface="Calibri"/>
              <a:cs typeface="Calibri"/>
            </a:rPr>
            <a:t>Create </a:t>
          </a:r>
          <a:r>
            <a:rPr lang="en-GB" sz="1500" kern="1200" dirty="0" err="1">
              <a:latin typeface="Calibri"/>
              <a:ea typeface="Calibri"/>
              <a:cs typeface="Calibri"/>
            </a:rPr>
            <a:t>DataFrame</a:t>
          </a:r>
          <a:r>
            <a:rPr lang="en-GB" sz="1500" kern="1200" dirty="0">
              <a:latin typeface="Calibri"/>
              <a:ea typeface="Calibri"/>
              <a:cs typeface="Calibri"/>
            </a:rPr>
            <a:t> using dictionary</a:t>
          </a:r>
          <a:endParaRPr lang="en-US" sz="1500" kern="1200" dirty="0">
            <a:latin typeface="Calibri"/>
            <a:ea typeface="Calibri"/>
            <a:cs typeface="Calibri"/>
          </a:endParaRPr>
        </a:p>
      </dsp:txBody>
      <dsp:txXfrm>
        <a:off x="1313094" y="3033120"/>
        <a:ext cx="2556998" cy="6300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7DD1B3-B4B1-4DFF-A70C-6CBA9DF38956}">
      <dsp:nvSpPr>
        <dsp:cNvPr id="0" name=""/>
        <dsp:cNvSpPr/>
      </dsp:nvSpPr>
      <dsp:spPr>
        <a:xfrm>
          <a:off x="2391900" y="2003"/>
          <a:ext cx="2145635" cy="74539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"/>
              <a:ea typeface="Calibri"/>
              <a:cs typeface="Calibri"/>
            </a:rPr>
            <a:t>Use Get Request on SpaceX API to obtain launch data</a:t>
          </a:r>
          <a:endParaRPr lang="en-US" sz="1400" kern="1200">
            <a:latin typeface="Calibri"/>
            <a:ea typeface="Calibri"/>
            <a:cs typeface="Calibri"/>
          </a:endParaRPr>
        </a:p>
      </dsp:txBody>
      <dsp:txXfrm>
        <a:off x="2413732" y="23835"/>
        <a:ext cx="2101971" cy="701732"/>
      </dsp:txXfrm>
    </dsp:sp>
    <dsp:sp modelId="{37FA2F7D-52CA-4583-8C61-B3B5392A89D2}">
      <dsp:nvSpPr>
        <dsp:cNvPr id="0" name=""/>
        <dsp:cNvSpPr/>
      </dsp:nvSpPr>
      <dsp:spPr>
        <a:xfrm rot="5400000">
          <a:off x="3324956" y="766035"/>
          <a:ext cx="279523" cy="335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3364090" y="793988"/>
        <a:ext cx="201256" cy="195666"/>
      </dsp:txXfrm>
    </dsp:sp>
    <dsp:sp modelId="{35CD6A3D-9C96-4D5D-A381-8C4C40D3089E}">
      <dsp:nvSpPr>
        <dsp:cNvPr id="0" name=""/>
        <dsp:cNvSpPr/>
      </dsp:nvSpPr>
      <dsp:spPr>
        <a:xfrm>
          <a:off x="2391900" y="1120098"/>
          <a:ext cx="2145635" cy="7453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Calibri"/>
              <a:ea typeface="Calibri"/>
              <a:cs typeface="Calibri"/>
            </a:rPr>
            <a:t>View response in </a:t>
          </a:r>
          <a:r>
            <a:rPr lang="en-GB" sz="1400" kern="1200" err="1">
              <a:latin typeface="Calibri"/>
              <a:ea typeface="Calibri"/>
              <a:cs typeface="Calibri"/>
            </a:rPr>
            <a:t>DataFrame</a:t>
          </a:r>
          <a:r>
            <a:rPr lang="en-GB" sz="1400" kern="1200">
              <a:latin typeface="Calibri"/>
              <a:ea typeface="Calibri"/>
              <a:cs typeface="Calibri"/>
            </a:rPr>
            <a:t> using .</a:t>
          </a:r>
          <a:r>
            <a:rPr lang="en-GB" sz="1400" kern="1200" err="1">
              <a:latin typeface="Calibri"/>
              <a:ea typeface="Calibri"/>
              <a:cs typeface="Calibri"/>
            </a:rPr>
            <a:t>json_normalize</a:t>
          </a:r>
          <a:r>
            <a:rPr lang="en-GB" sz="1400" kern="1200">
              <a:latin typeface="Calibri"/>
              <a:ea typeface="Calibri"/>
              <a:cs typeface="Calibri"/>
            </a:rPr>
            <a:t>()</a:t>
          </a:r>
          <a:endParaRPr lang="en-US" sz="1400" kern="1200">
            <a:latin typeface="Calibri"/>
            <a:ea typeface="Calibri"/>
            <a:cs typeface="Calibri"/>
          </a:endParaRPr>
        </a:p>
      </dsp:txBody>
      <dsp:txXfrm>
        <a:off x="2413732" y="1141930"/>
        <a:ext cx="2101971" cy="701732"/>
      </dsp:txXfrm>
    </dsp:sp>
    <dsp:sp modelId="{FCCA2770-994D-4EC6-9E45-43D9FBE59B8F}">
      <dsp:nvSpPr>
        <dsp:cNvPr id="0" name=""/>
        <dsp:cNvSpPr/>
      </dsp:nvSpPr>
      <dsp:spPr>
        <a:xfrm rot="5400000">
          <a:off x="3324956" y="1884129"/>
          <a:ext cx="279523" cy="335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3364090" y="1912082"/>
        <a:ext cx="201256" cy="195666"/>
      </dsp:txXfrm>
    </dsp:sp>
    <dsp:sp modelId="{6BF7E4ED-98DF-4BBD-B8AD-C4A7D21EEFE1}">
      <dsp:nvSpPr>
        <dsp:cNvPr id="0" name=""/>
        <dsp:cNvSpPr/>
      </dsp:nvSpPr>
      <dsp:spPr>
        <a:xfrm>
          <a:off x="2391900" y="2238193"/>
          <a:ext cx="2145635" cy="74539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  <a:ea typeface="Calibri"/>
              <a:cs typeface="Calibri"/>
            </a:rPr>
            <a:t>Use Get Request on SpaceX API to append launch information to empty lists</a:t>
          </a:r>
          <a:endParaRPr lang="en-US" sz="1400" kern="1200" dirty="0">
            <a:latin typeface="Calibri"/>
            <a:ea typeface="Calibri"/>
            <a:cs typeface="Calibri"/>
          </a:endParaRPr>
        </a:p>
      </dsp:txBody>
      <dsp:txXfrm>
        <a:off x="2413732" y="2260025"/>
        <a:ext cx="2101971" cy="701732"/>
      </dsp:txXfrm>
    </dsp:sp>
    <dsp:sp modelId="{D10B6BB2-9F50-4FBE-82D3-EB73B536818F}">
      <dsp:nvSpPr>
        <dsp:cNvPr id="0" name=""/>
        <dsp:cNvSpPr/>
      </dsp:nvSpPr>
      <dsp:spPr>
        <a:xfrm rot="5400000">
          <a:off x="3324956" y="3002224"/>
          <a:ext cx="279523" cy="335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3364090" y="3030177"/>
        <a:ext cx="201256" cy="195666"/>
      </dsp:txXfrm>
    </dsp:sp>
    <dsp:sp modelId="{4241BE00-374F-4BFC-BE3F-EF1C463DECC8}">
      <dsp:nvSpPr>
        <dsp:cNvPr id="0" name=""/>
        <dsp:cNvSpPr/>
      </dsp:nvSpPr>
      <dsp:spPr>
        <a:xfrm>
          <a:off x="2391900" y="3356287"/>
          <a:ext cx="2145635" cy="74539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Calibri"/>
              <a:ea typeface="Calibri"/>
              <a:cs typeface="Calibri"/>
            </a:rPr>
            <a:t>Create </a:t>
          </a:r>
          <a:r>
            <a:rPr lang="en-GB" sz="1400" kern="1200" dirty="0" err="1">
              <a:latin typeface="Calibri"/>
              <a:ea typeface="Calibri"/>
              <a:cs typeface="Calibri"/>
            </a:rPr>
            <a:t>DataFrame</a:t>
          </a:r>
          <a:r>
            <a:rPr lang="en-GB" sz="1400" kern="1200" dirty="0">
              <a:latin typeface="Calibri"/>
              <a:ea typeface="Calibri"/>
              <a:cs typeface="Calibri"/>
            </a:rPr>
            <a:t> using new list</a:t>
          </a:r>
          <a:endParaRPr lang="en-GB" sz="1400" kern="1200" dirty="0"/>
        </a:p>
      </dsp:txBody>
      <dsp:txXfrm>
        <a:off x="2413732" y="3378119"/>
        <a:ext cx="2101971" cy="70173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308D4-5A16-442A-868C-40D63FC6327D}">
      <dsp:nvSpPr>
        <dsp:cNvPr id="0" name=""/>
        <dsp:cNvSpPr/>
      </dsp:nvSpPr>
      <dsp:spPr>
        <a:xfrm>
          <a:off x="1847987" y="2007"/>
          <a:ext cx="2944537" cy="7466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"/>
              <a:ea typeface="Calibri"/>
              <a:cs typeface="Calibri"/>
            </a:rPr>
            <a:t>Create </a:t>
          </a:r>
          <a:r>
            <a:rPr lang="en-GB" sz="1700" kern="1200" dirty="0" err="1">
              <a:latin typeface="Calibri"/>
              <a:ea typeface="Calibri"/>
              <a:cs typeface="Calibri"/>
            </a:rPr>
            <a:t>BeautifulSoup</a:t>
          </a:r>
          <a:r>
            <a:rPr lang="en-GB" sz="1700" kern="1200" dirty="0">
              <a:latin typeface="Calibri"/>
              <a:ea typeface="Calibri"/>
              <a:cs typeface="Calibri"/>
            </a:rPr>
            <a:t> object using Wiki Page URL</a:t>
          </a:r>
          <a:endParaRPr lang="en-US" sz="1700" kern="1200" dirty="0">
            <a:latin typeface="Calibri"/>
            <a:ea typeface="Calibri"/>
            <a:cs typeface="Calibri"/>
          </a:endParaRPr>
        </a:p>
      </dsp:txBody>
      <dsp:txXfrm>
        <a:off x="1869856" y="23876"/>
        <a:ext cx="2900799" cy="702923"/>
      </dsp:txXfrm>
    </dsp:sp>
    <dsp:sp modelId="{5A52EDE3-9689-4B2E-A47F-C89FCA4763CE}">
      <dsp:nvSpPr>
        <dsp:cNvPr id="0" name=""/>
        <dsp:cNvSpPr/>
      </dsp:nvSpPr>
      <dsp:spPr>
        <a:xfrm rot="5400000">
          <a:off x="3180256" y="767335"/>
          <a:ext cx="279998" cy="335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3219456" y="795335"/>
        <a:ext cx="201599" cy="195999"/>
      </dsp:txXfrm>
    </dsp:sp>
    <dsp:sp modelId="{D27A5C2D-19AA-46C8-8DA1-70561D372E0E}">
      <dsp:nvSpPr>
        <dsp:cNvPr id="0" name=""/>
        <dsp:cNvSpPr/>
      </dsp:nvSpPr>
      <dsp:spPr>
        <a:xfrm>
          <a:off x="1847987" y="1121999"/>
          <a:ext cx="2944537" cy="746661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"/>
              <a:ea typeface="Calibri"/>
              <a:cs typeface="Calibri"/>
            </a:rPr>
            <a:t>Extract all column names from the targeted HTML table</a:t>
          </a:r>
          <a:endParaRPr lang="en-US" sz="1700" kern="1200" dirty="0">
            <a:latin typeface="Calibri"/>
            <a:ea typeface="Calibri"/>
            <a:cs typeface="Calibri"/>
          </a:endParaRPr>
        </a:p>
      </dsp:txBody>
      <dsp:txXfrm>
        <a:off x="1869856" y="1143868"/>
        <a:ext cx="2900799" cy="702923"/>
      </dsp:txXfrm>
    </dsp:sp>
    <dsp:sp modelId="{A0DFA05B-0BEE-4F6E-9274-F409DE5575B4}">
      <dsp:nvSpPr>
        <dsp:cNvPr id="0" name=""/>
        <dsp:cNvSpPr/>
      </dsp:nvSpPr>
      <dsp:spPr>
        <a:xfrm rot="5400000">
          <a:off x="3180256" y="1887327"/>
          <a:ext cx="279998" cy="335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3219456" y="1915327"/>
        <a:ext cx="201599" cy="195999"/>
      </dsp:txXfrm>
    </dsp:sp>
    <dsp:sp modelId="{0DD3C1AF-3567-4813-B04E-DA1783EF907D}">
      <dsp:nvSpPr>
        <dsp:cNvPr id="0" name=""/>
        <dsp:cNvSpPr/>
      </dsp:nvSpPr>
      <dsp:spPr>
        <a:xfrm>
          <a:off x="1847987" y="2241991"/>
          <a:ext cx="2944537" cy="746661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"/>
              <a:ea typeface="Calibri"/>
              <a:cs typeface="Calibri"/>
            </a:rPr>
            <a:t>Parsing the HTML table to append the data into dictionary</a:t>
          </a:r>
          <a:endParaRPr lang="en-US" sz="1700" kern="1200" dirty="0">
            <a:latin typeface="Calibri"/>
            <a:ea typeface="Calibri"/>
            <a:cs typeface="Calibri"/>
          </a:endParaRPr>
        </a:p>
      </dsp:txBody>
      <dsp:txXfrm>
        <a:off x="1869856" y="2263860"/>
        <a:ext cx="2900799" cy="702923"/>
      </dsp:txXfrm>
    </dsp:sp>
    <dsp:sp modelId="{095DA1A3-861F-44C0-B00B-84787E450C43}">
      <dsp:nvSpPr>
        <dsp:cNvPr id="0" name=""/>
        <dsp:cNvSpPr/>
      </dsp:nvSpPr>
      <dsp:spPr>
        <a:xfrm rot="5400000">
          <a:off x="3180256" y="3007320"/>
          <a:ext cx="279998" cy="3359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 rot="-5400000">
        <a:off x="3219456" y="3035320"/>
        <a:ext cx="201599" cy="195999"/>
      </dsp:txXfrm>
    </dsp:sp>
    <dsp:sp modelId="{EEA776D0-0C86-4DA6-822F-83A587BAB8E8}">
      <dsp:nvSpPr>
        <dsp:cNvPr id="0" name=""/>
        <dsp:cNvSpPr/>
      </dsp:nvSpPr>
      <dsp:spPr>
        <a:xfrm>
          <a:off x="1847987" y="3361984"/>
          <a:ext cx="2944537" cy="746661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"/>
              <a:ea typeface="Calibri"/>
              <a:cs typeface="Calibri"/>
            </a:rPr>
            <a:t>Create </a:t>
          </a:r>
          <a:r>
            <a:rPr lang="en-GB" sz="1700" kern="1200" dirty="0" err="1">
              <a:latin typeface="Calibri"/>
              <a:ea typeface="Calibri"/>
              <a:cs typeface="Calibri"/>
            </a:rPr>
            <a:t>DataFrame</a:t>
          </a:r>
          <a:r>
            <a:rPr lang="en-GB" sz="1700" kern="1200" dirty="0">
              <a:latin typeface="Calibri"/>
              <a:ea typeface="Calibri"/>
              <a:cs typeface="Calibri"/>
            </a:rPr>
            <a:t> using dictionary</a:t>
          </a:r>
          <a:endParaRPr lang="en-US" sz="1700" kern="1200" dirty="0">
            <a:latin typeface="Calibri"/>
            <a:ea typeface="Calibri"/>
            <a:cs typeface="Calibri"/>
          </a:endParaRPr>
        </a:p>
      </dsp:txBody>
      <dsp:txXfrm>
        <a:off x="1869856" y="3383853"/>
        <a:ext cx="2900799" cy="7029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03EF5-07B9-4BEF-B4F7-54C15A08C9AC}">
      <dsp:nvSpPr>
        <dsp:cNvPr id="0" name=""/>
        <dsp:cNvSpPr/>
      </dsp:nvSpPr>
      <dsp:spPr>
        <a:xfrm>
          <a:off x="972504" y="1785"/>
          <a:ext cx="2626990" cy="6643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 Light" panose="020F0302020204030204"/>
            </a:rPr>
            <a:t>Handle missing values</a:t>
          </a:r>
          <a:endParaRPr lang="en-GB" sz="1700" kern="1200" dirty="0"/>
        </a:p>
      </dsp:txBody>
      <dsp:txXfrm>
        <a:off x="991963" y="21244"/>
        <a:ext cx="2588072" cy="625450"/>
      </dsp:txXfrm>
    </dsp:sp>
    <dsp:sp modelId="{DCEF008A-5875-498D-93D6-67117C779A48}">
      <dsp:nvSpPr>
        <dsp:cNvPr id="0" name=""/>
        <dsp:cNvSpPr/>
      </dsp:nvSpPr>
      <dsp:spPr>
        <a:xfrm rot="5400000">
          <a:off x="2161430" y="682763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196310" y="707677"/>
        <a:ext cx="179379" cy="174397"/>
      </dsp:txXfrm>
    </dsp:sp>
    <dsp:sp modelId="{F9B35721-F31C-49FC-BEA5-62E70E0964DD}">
      <dsp:nvSpPr>
        <dsp:cNvPr id="0" name=""/>
        <dsp:cNvSpPr/>
      </dsp:nvSpPr>
      <dsp:spPr>
        <a:xfrm>
          <a:off x="972504" y="998339"/>
          <a:ext cx="2626990" cy="6643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 Light" panose="020F0302020204030204"/>
            </a:rPr>
            <a:t>Classify columns by data type</a:t>
          </a:r>
          <a:endParaRPr lang="en-GB" sz="1700" kern="1200" dirty="0"/>
        </a:p>
      </dsp:txBody>
      <dsp:txXfrm>
        <a:off x="991963" y="1017798"/>
        <a:ext cx="2588072" cy="625450"/>
      </dsp:txXfrm>
    </dsp:sp>
    <dsp:sp modelId="{FE14A7B8-C504-4FEE-B89A-5B44799DB023}">
      <dsp:nvSpPr>
        <dsp:cNvPr id="0" name=""/>
        <dsp:cNvSpPr/>
      </dsp:nvSpPr>
      <dsp:spPr>
        <a:xfrm rot="5400000">
          <a:off x="2161430" y="1679317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196310" y="1704231"/>
        <a:ext cx="179379" cy="174397"/>
      </dsp:txXfrm>
    </dsp:sp>
    <dsp:sp modelId="{57E17DCB-0949-4C31-8E52-32D4B710B220}">
      <dsp:nvSpPr>
        <dsp:cNvPr id="0" name=""/>
        <dsp:cNvSpPr/>
      </dsp:nvSpPr>
      <dsp:spPr>
        <a:xfrm>
          <a:off x="972504" y="1994892"/>
          <a:ext cx="2626990" cy="6643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 Light" panose="020F0302020204030204"/>
            </a:rPr>
            <a:t>Extract distinct launch outcomes</a:t>
          </a:r>
          <a:endParaRPr lang="en-GB" sz="1700" kern="1200" dirty="0"/>
        </a:p>
      </dsp:txBody>
      <dsp:txXfrm>
        <a:off x="991963" y="2014351"/>
        <a:ext cx="2588072" cy="625450"/>
      </dsp:txXfrm>
    </dsp:sp>
    <dsp:sp modelId="{4344ECF6-2199-45C9-AC75-C01EA635CD86}">
      <dsp:nvSpPr>
        <dsp:cNvPr id="0" name=""/>
        <dsp:cNvSpPr/>
      </dsp:nvSpPr>
      <dsp:spPr>
        <a:xfrm rot="5400000">
          <a:off x="2161430" y="2675870"/>
          <a:ext cx="249138" cy="29896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2196310" y="2700784"/>
        <a:ext cx="179379" cy="174397"/>
      </dsp:txXfrm>
    </dsp:sp>
    <dsp:sp modelId="{339078CA-F287-47EF-98D1-0D7394B07F84}">
      <dsp:nvSpPr>
        <dsp:cNvPr id="0" name=""/>
        <dsp:cNvSpPr/>
      </dsp:nvSpPr>
      <dsp:spPr>
        <a:xfrm>
          <a:off x="972504" y="2991445"/>
          <a:ext cx="2626990" cy="6643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>
              <a:latin typeface="Calibri Light" panose="020F0302020204030204"/>
            </a:rPr>
            <a:t>Create numeric class feature for launch outcomes</a:t>
          </a:r>
        </a:p>
      </dsp:txBody>
      <dsp:txXfrm>
        <a:off x="991963" y="3010904"/>
        <a:ext cx="2588072" cy="6254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C7C47-92CC-4583-A162-927C5B30DE85}">
      <dsp:nvSpPr>
        <dsp:cNvPr id="0" name=""/>
        <dsp:cNvSpPr/>
      </dsp:nvSpPr>
      <dsp:spPr>
        <a:xfrm>
          <a:off x="1532764" y="1451"/>
          <a:ext cx="1506471" cy="42996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 Light" panose="020F0302020204030204"/>
            </a:rPr>
            <a:t>Assign X and Y</a:t>
          </a:r>
          <a:endParaRPr lang="en-GB" sz="1100" kern="1200" dirty="0"/>
        </a:p>
      </dsp:txBody>
      <dsp:txXfrm>
        <a:off x="1545357" y="14044"/>
        <a:ext cx="1481285" cy="404778"/>
      </dsp:txXfrm>
    </dsp:sp>
    <dsp:sp modelId="{6BE2276C-E711-4298-AB28-3EFB53D00650}">
      <dsp:nvSpPr>
        <dsp:cNvPr id="0" name=""/>
        <dsp:cNvSpPr/>
      </dsp:nvSpPr>
      <dsp:spPr>
        <a:xfrm rot="5400000">
          <a:off x="2205381" y="442164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2227955" y="458288"/>
        <a:ext cx="116090" cy="112865"/>
      </dsp:txXfrm>
    </dsp:sp>
    <dsp:sp modelId="{227C47AC-772A-43BB-8F84-A608C71F0261}">
      <dsp:nvSpPr>
        <dsp:cNvPr id="0" name=""/>
        <dsp:cNvSpPr/>
      </dsp:nvSpPr>
      <dsp:spPr>
        <a:xfrm>
          <a:off x="1532764" y="646397"/>
          <a:ext cx="1506471" cy="429964"/>
        </a:xfrm>
        <a:prstGeom prst="roundRect">
          <a:avLst>
            <a:gd name="adj" fmla="val 1000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>
              <a:latin typeface="Calibri Light" panose="020F0302020204030204"/>
            </a:rPr>
            <a:t>StandardScaler</a:t>
          </a:r>
          <a:r>
            <a:rPr lang="en-GB" sz="1100" kern="1200" dirty="0">
              <a:latin typeface="Calibri Light" panose="020F0302020204030204"/>
            </a:rPr>
            <a:t>() to normalise data</a:t>
          </a:r>
          <a:endParaRPr lang="en-GB" sz="1100" kern="1200" dirty="0"/>
        </a:p>
      </dsp:txBody>
      <dsp:txXfrm>
        <a:off x="1545357" y="658990"/>
        <a:ext cx="1481285" cy="404778"/>
      </dsp:txXfrm>
    </dsp:sp>
    <dsp:sp modelId="{728A3183-46B2-4164-B4F4-DC2792BD61EE}">
      <dsp:nvSpPr>
        <dsp:cNvPr id="0" name=""/>
        <dsp:cNvSpPr/>
      </dsp:nvSpPr>
      <dsp:spPr>
        <a:xfrm rot="5400000">
          <a:off x="2205381" y="1087111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2227955" y="1103235"/>
        <a:ext cx="116090" cy="112865"/>
      </dsp:txXfrm>
    </dsp:sp>
    <dsp:sp modelId="{B0F15356-CA4E-4ACF-B3A6-866F9B0E539C}">
      <dsp:nvSpPr>
        <dsp:cNvPr id="0" name=""/>
        <dsp:cNvSpPr/>
      </dsp:nvSpPr>
      <dsp:spPr>
        <a:xfrm>
          <a:off x="1532764" y="1291344"/>
          <a:ext cx="1506471" cy="429964"/>
        </a:xfrm>
        <a:prstGeom prst="roundRect">
          <a:avLst>
            <a:gd name="adj" fmla="val 1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 Light" panose="020F0302020204030204"/>
            </a:rPr>
            <a:t>train_test_split on data</a:t>
          </a:r>
        </a:p>
      </dsp:txBody>
      <dsp:txXfrm>
        <a:off x="1545357" y="1303937"/>
        <a:ext cx="1481285" cy="404778"/>
      </dsp:txXfrm>
    </dsp:sp>
    <dsp:sp modelId="{04B0615C-3386-477A-B5F6-12D76EED67FA}">
      <dsp:nvSpPr>
        <dsp:cNvPr id="0" name=""/>
        <dsp:cNvSpPr/>
      </dsp:nvSpPr>
      <dsp:spPr>
        <a:xfrm rot="5400000">
          <a:off x="2205381" y="1732057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2227955" y="1748181"/>
        <a:ext cx="116090" cy="112865"/>
      </dsp:txXfrm>
    </dsp:sp>
    <dsp:sp modelId="{FF147C85-756A-499B-BCA7-E8C8900DAF0D}">
      <dsp:nvSpPr>
        <dsp:cNvPr id="0" name=""/>
        <dsp:cNvSpPr/>
      </dsp:nvSpPr>
      <dsp:spPr>
        <a:xfrm>
          <a:off x="1532764" y="1936291"/>
          <a:ext cx="1506471" cy="429964"/>
        </a:xfrm>
        <a:prstGeom prst="roundRect">
          <a:avLst>
            <a:gd name="adj" fmla="val 1000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 Light" panose="020F0302020204030204"/>
            </a:rPr>
            <a:t>Find optimal parameters with GridSearchCV</a:t>
          </a:r>
        </a:p>
      </dsp:txBody>
      <dsp:txXfrm>
        <a:off x="1545357" y="1948884"/>
        <a:ext cx="1481285" cy="404778"/>
      </dsp:txXfrm>
    </dsp:sp>
    <dsp:sp modelId="{660D6CEB-71DA-483E-B8C2-CB4BB1ABA9C4}">
      <dsp:nvSpPr>
        <dsp:cNvPr id="0" name=""/>
        <dsp:cNvSpPr/>
      </dsp:nvSpPr>
      <dsp:spPr>
        <a:xfrm rot="5400000">
          <a:off x="2205381" y="2377004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2227955" y="2393128"/>
        <a:ext cx="116090" cy="112865"/>
      </dsp:txXfrm>
    </dsp:sp>
    <dsp:sp modelId="{8A253FAB-C0B7-4275-83B1-452F2D9913E4}">
      <dsp:nvSpPr>
        <dsp:cNvPr id="0" name=""/>
        <dsp:cNvSpPr/>
      </dsp:nvSpPr>
      <dsp:spPr>
        <a:xfrm>
          <a:off x="1532764" y="2581237"/>
          <a:ext cx="1506471" cy="429964"/>
        </a:xfrm>
        <a:prstGeom prst="roundRect">
          <a:avLst>
            <a:gd name="adj" fmla="val 1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 Light" panose="020F0302020204030204"/>
            </a:rPr>
            <a:t>Obtain best parameters and accuracy</a:t>
          </a:r>
        </a:p>
      </dsp:txBody>
      <dsp:txXfrm>
        <a:off x="1545357" y="2593830"/>
        <a:ext cx="1481285" cy="404778"/>
      </dsp:txXfrm>
    </dsp:sp>
    <dsp:sp modelId="{B321BC5C-8861-495E-B5B8-0839459FB7E5}">
      <dsp:nvSpPr>
        <dsp:cNvPr id="0" name=""/>
        <dsp:cNvSpPr/>
      </dsp:nvSpPr>
      <dsp:spPr>
        <a:xfrm rot="5400000">
          <a:off x="2205381" y="3021951"/>
          <a:ext cx="161236" cy="193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800" kern="1200"/>
        </a:p>
      </dsp:txBody>
      <dsp:txXfrm rot="-5400000">
        <a:off x="2227955" y="3038075"/>
        <a:ext cx="116090" cy="112865"/>
      </dsp:txXfrm>
    </dsp:sp>
    <dsp:sp modelId="{EBF98E15-6FE9-4A09-A42F-F57D33CE0DBE}">
      <dsp:nvSpPr>
        <dsp:cNvPr id="0" name=""/>
        <dsp:cNvSpPr/>
      </dsp:nvSpPr>
      <dsp:spPr>
        <a:xfrm>
          <a:off x="1532764" y="3226184"/>
          <a:ext cx="1506471" cy="42996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latin typeface="Calibri Light" panose="020F0302020204030204"/>
            </a:rPr>
            <a:t>Generate confusion matrix</a:t>
          </a:r>
        </a:p>
      </dsp:txBody>
      <dsp:txXfrm>
        <a:off x="1545357" y="3238777"/>
        <a:ext cx="1481285" cy="404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054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nigelng123/IBM-DS-Capstone/blob/ef41b4303362c345a177323aaa1fba3065cce373/3.%20Data%20Wrangling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gelng123/IBM-DS-Capstone/blob/b60932f1544b148e2e041d52528400f1688380c7/4.%20EDA%20with%20Data%20Visualisati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gelng123/IBM-DS-Capstone/blob/b60932f1544b148e2e041d52528400f1688380c7/5.%20EDA%20with%20SQ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gelng123/IBM-DS-Capstone/blob/a84385199d943fe3187488a0190ed032893ce401/6.%20Interactive%20Map%20with%20Foliu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gelng123/IBM-DS-Capstone/blob/653cfcb0fcf5d95900f29fdbaef41d05bb0bbd30/7.%20spacex-dash-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nigelng123/IBM-DS-Capstone/blob/653cfcb0fcf5d95900f29fdbaef41d05bb0bbd30/8.%20SpaceX-Machine-Learning-Prediction-Part-5-v1.ipynb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nigelng123/IBM-DS-Capstone/blob/ef41b4303362c345a177323aaa1fba3065cce373/1.%20SpaceX%20API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nigelng123/IBM-DS-Capstone/blob/ef41b4303362c345a177323aaa1fba3065cce373/2.%20Webscraping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Nigel Ng</a:t>
            </a:r>
          </a:p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May 2025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Data Wrangling Process: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Identiy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and calculate percentage of missing values in data.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Identify categorical and numerical columns.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Create list of distinctive outcomes.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Create numeric class feature for outcomes for easier model filtering and </a:t>
            </a:r>
            <a:r>
              <a:rPr lang="en-US" sz="180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visualisation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.</a:t>
            </a:r>
            <a:endParaRPr lang="en-US">
              <a:solidFill>
                <a:schemeClr val="accent3">
                  <a:lumMod val="25000"/>
                </a:schemeClr>
              </a:solidFill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  <a:hlinkClick r:id="rId3"/>
              </a:rPr>
              <a:t>GitHub URL of Data Wrangling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A84C0B84-2B3D-8221-AE95-CF3BC8D697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7243646"/>
              </p:ext>
            </p:extLst>
          </p:nvPr>
        </p:nvGraphicFramePr>
        <p:xfrm>
          <a:off x="7927075" y="2168857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7950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Charts generated: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Categorical plot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Flight Number vs Launch Site with Success indicated in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explore how the success rate varies across the different flights and launch sites.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Payload Mass and Launch Site with Success indicated in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1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Visualise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how the success rate varies across the different launch sites and payload mass.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Success Rate with varying Orbit Types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Check which orbit has the highest success rate.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of Flight Number and Orbit Type with Success indicated in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colour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,Sans-Serif" panose="020B0604020202020204" pitchFamily="34" charset="0"/>
              <a:buChar char="§"/>
            </a:pPr>
            <a:r>
              <a:rPr lang="en-US" sz="110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Visualise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how the success rate varies across the different flights and orbit types.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Scatterplot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of Payload Mass and Orbit Type with Success indicated in </a:t>
            </a:r>
            <a:r>
              <a:rPr lang="en-US" sz="140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colour</a:t>
            </a:r>
            <a:endParaRPr lang="en-US" sz="1400">
              <a:solidFill>
                <a:schemeClr val="accent3">
                  <a:lumMod val="25000"/>
                </a:schemeClr>
              </a:solidFill>
              <a:latin typeface="Abadi"/>
              <a:ea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,Sans-Serif" panose="020B0604020202020204" pitchFamily="34" charset="0"/>
              <a:buChar char="§"/>
            </a:pPr>
            <a:r>
              <a:rPr lang="en-US" sz="110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Visualise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how the success rate varies across the different payload mass and orbit types.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400" b="1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Line Chart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of Average Success Rate across Time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1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Visualise</a:t>
            </a:r>
            <a:r>
              <a:rPr lang="en-US" sz="11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the trend of success rate over the years.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of EDA with Data Visualisation</a:t>
            </a:r>
          </a:p>
          <a:p>
            <a:pPr>
              <a:lnSpc>
                <a:spcPct val="100000"/>
              </a:lnSpc>
            </a:pPr>
            <a:endParaRPr lang="en-US" sz="3200">
              <a:solidFill>
                <a:srgbClr val="000000"/>
              </a:solidFill>
              <a:latin typeface="Calibri" panose="020F0502020204030204"/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3363" y="1465381"/>
            <a:ext cx="11144484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051560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  <a:endParaRPr lang="en-US" sz="20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508760"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the names of the unique launch sites in the space mission.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1508760"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5 records where launch sites begin with the string 'CCA'.</a:t>
            </a:r>
          </a:p>
          <a:p>
            <a:pPr marL="1508760" lvl="2">
              <a:lnSpc>
                <a:spcPct val="100000"/>
              </a:lnSpc>
              <a:buFont typeface="Wingdings" panose="020B0604020202020204" pitchFamily="34" charset="0"/>
              <a:buChar char="§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Display the total payload mass carried by boosters launched by NASA (CRS).</a:t>
            </a:r>
          </a:p>
          <a:p>
            <a:pPr marL="1508760" lvl="2">
              <a:lnSpc>
                <a:spcPct val="100000"/>
              </a:lnSpc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Display average payload mass carried by booster version F9 v1.1.</a:t>
            </a:r>
          </a:p>
          <a:p>
            <a:pPr marL="1508760" lvl="2">
              <a:lnSpc>
                <a:spcPct val="100000"/>
              </a:lnSpc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List the date when the first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succesful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landing outcome in ground pad was achieved.</a:t>
            </a:r>
          </a:p>
          <a:p>
            <a:pPr marL="1508760" lvl="2">
              <a:lnSpc>
                <a:spcPct val="100000"/>
              </a:lnSpc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List the names of the boosters which have success in drone ship and have payload mass greater than 4000 but less than 6000.</a:t>
            </a:r>
          </a:p>
          <a:p>
            <a:pPr marL="1508760" lvl="2">
              <a:lnSpc>
                <a:spcPct val="100000"/>
              </a:lnSpc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List the total number of successful and failure mission outcomes.</a:t>
            </a:r>
          </a:p>
          <a:p>
            <a:pPr marL="1508760" lvl="2">
              <a:lnSpc>
                <a:spcPct val="100000"/>
              </a:lnSpc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List all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booster_versions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 that have carried the maximum payload mass. Use a subquery.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1508760" lvl="2">
              <a:lnSpc>
                <a:spcPct val="100000"/>
              </a:lnSpc>
            </a:pPr>
            <a:r>
              <a:rPr lang="en-US" sz="1600" dirty="0"/>
              <a:t>List the records which will display the month names, failure </a:t>
            </a:r>
            <a:r>
              <a:rPr lang="en-US" sz="1600" dirty="0" err="1"/>
              <a:t>landing_outcomes</a:t>
            </a:r>
            <a:r>
              <a:rPr lang="en-US" sz="1600" dirty="0"/>
              <a:t> in drone ship ,booster versions, </a:t>
            </a:r>
            <a:r>
              <a:rPr lang="en-US" sz="1600" dirty="0" err="1"/>
              <a:t>launch_site</a:t>
            </a:r>
            <a:r>
              <a:rPr lang="en-US" sz="1600" dirty="0"/>
              <a:t> for the months in year 2015.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1508760" lvl="2">
              <a:lnSpc>
                <a:spcPct val="100000"/>
              </a:lnSpc>
            </a:pPr>
            <a:r>
              <a:rPr lang="en-US" sz="1600" dirty="0"/>
              <a:t>Rank the count of landing outcomes (such as Failure (drone ship) or Success (ground pad)) between the date 2010-06-04 and 2017-03-20, in descending order.</a:t>
            </a:r>
            <a:endParaRPr lang="en-US" sz="1600" dirty="0">
              <a:ea typeface="Calibri" panose="020F0502020204030204"/>
              <a:cs typeface="Calibri" panose="020F0502020204030204"/>
            </a:endParaRPr>
          </a:p>
          <a:p>
            <a:pPr marL="1051560"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of EDA with SQL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1051560">
              <a:lnSpc>
                <a:spcPct val="100000"/>
              </a:lnSpc>
            </a:pPr>
            <a:endParaRPr lang="en-US" sz="2000" dirty="0">
              <a:ea typeface="Calibri"/>
              <a:cs typeface="Calibri"/>
            </a:endParaRPr>
          </a:p>
          <a:p>
            <a:pPr marL="1051560">
              <a:lnSpc>
                <a:spcPct val="100000"/>
              </a:lnSpc>
            </a:pPr>
            <a:endParaRPr lang="en-US" sz="2000" dirty="0">
              <a:ea typeface="Calibri"/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Objects added to Folium Map: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Marker and circle indicating location and name of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NASA Johnson Space Center.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Marker and circle indicating location and name for each launch site from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Mark success or failure for each launch site using red or green.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Mark line and distance between launch site to its proximities: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Nearest coastline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Nearest highway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Nearest city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Nearest railway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of Interactive Map with Folium</a:t>
            </a: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Plots generated in the Dashboard: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Pie chart of total successful launch percentage from each launch site.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To visualize and compare the contribution of each launch site to the overall number of successful launches.</a:t>
            </a:r>
          </a:p>
          <a:p>
            <a:pPr marL="685800"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Calibri"/>
                <a:cs typeface="Calibri"/>
              </a:rPr>
              <a:t>Pie chart of success to failure percentage of the selected launch site from a dropdown list.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rgbClr val="292929"/>
                </a:solidFill>
                <a:latin typeface="Abadi"/>
                <a:ea typeface="Calibri"/>
                <a:cs typeface="Calibri"/>
              </a:rPr>
              <a:t>Allows users to assess the performance of a specific launch site in terms of its success-to-failure ratio.</a:t>
            </a:r>
            <a:endParaRPr lang="en-US" dirty="0">
              <a:ea typeface="Calibri"/>
              <a:cs typeface="Calibri"/>
            </a:endParaRPr>
          </a:p>
          <a:p>
            <a:pPr marL="685800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rgbClr val="292929"/>
                </a:solidFill>
                <a:latin typeface="Abadi"/>
                <a:ea typeface="+mn-lt"/>
                <a:cs typeface="+mn-lt"/>
              </a:rPr>
              <a:t>Scatter plot of number of successful launches across varying payload masses of a selected launch site.</a:t>
            </a:r>
          </a:p>
          <a:p>
            <a:pPr lvl="2">
              <a:lnSpc>
                <a:spcPct val="100000"/>
              </a:lnSpc>
              <a:spcBef>
                <a:spcPts val="1400"/>
              </a:spcBef>
              <a:buFont typeface="Wingdings" panose="020B0604020202020204" pitchFamily="34" charset="0"/>
              <a:buChar char="§"/>
            </a:pPr>
            <a:r>
              <a:rPr lang="en-US" sz="1400" dirty="0">
                <a:solidFill>
                  <a:srgbClr val="292929"/>
                </a:solidFill>
                <a:latin typeface="Abadi"/>
                <a:ea typeface="+mn-lt"/>
                <a:cs typeface="+mn-lt"/>
              </a:rPr>
              <a:t>Displays how launch success correlates with varying payload masses for the selected launch site, helping identify the payload ranges associated with higher success rates</a:t>
            </a:r>
            <a:endParaRPr lang="en-US" sz="2400" dirty="0"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GitHub URL of Plotly Dash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 Development Process adopted: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Assign X as independent features and Y as the target variable.</a:t>
            </a:r>
            <a:endParaRPr lang="en-US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StandardScaler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normalise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feature values for consistent model performance.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train_test_split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split the variables into training and testing data.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find the best parameters to use for a given classification method.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Obtain the best parameters and accuracy for each model.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Courier New" panose="020B0604020202020204" pitchFamily="34" charset="0"/>
              <a:buChar char="o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Generate confusion matrix for each method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visualise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model precision.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for Predictive Analysis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A04B01D-A736-E547-2DD6-02A33ABE6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681630"/>
              </p:ext>
            </p:extLst>
          </p:nvPr>
        </p:nvGraphicFramePr>
        <p:xfrm>
          <a:off x="8598089" y="2009633"/>
          <a:ext cx="4572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76325" y="1962150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Most number of total launches are from Launch Site: 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 number of successful launches for all sites increases with the number of flight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 39A has the highest success rate among launches.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7F4B3808-D436-F452-774E-3B8A24AC8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788" y="1414463"/>
            <a:ext cx="58769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55407"/>
            <a:ext cx="4046538" cy="4478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no launches with a payload mass greater than 10000 kg for launch site VAFB SLC 4E.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number of attempted launches decrease significantly at a higher payload mass (above 80,000 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CCAFS SLC 40 has the highest success rate of launches.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7" name="Picture 6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872033B1-1AA1-4103-31F7-075278529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88" y="1552575"/>
            <a:ext cx="67532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SO has had zero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 ES-L1, GEO, HEO, and SSO have had 100 percent success rate in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bar graph with blue and white stripes&#10;&#10;AI-generated content may be incorrect.">
            <a:extLst>
              <a:ext uri="{FF2B5EF4-FFF2-40B4-BE49-F238E27FC236}">
                <a16:creationId xmlns:a16="http://schemas.microsoft.com/office/drawing/2014/main" id="{1220FD60-ED1E-5826-8722-09CA0EE44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138" y="1557338"/>
            <a:ext cx="61245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Orbits ISS and GTO have the highest number of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of launches from Orbit LEO increases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of launches from Orbit GEO and SO has no correlation with the number of flights.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CA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521C9352-043D-F3FA-F07B-D46AFC20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1538288"/>
            <a:ext cx="60388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successful landing rate for orbits LEO, ISS and PO increase with heavier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trend does not present itself in orbits GTO, MEO and VLEO.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62A16377-73CC-C8C0-D332-5C161A81E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297" y="2012283"/>
            <a:ext cx="6379314" cy="385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displayed an increase from 2013 up to 2017, before decreasing in 2018, then increasing again in 2019.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Studies should be conducted to further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reason for the decline in the year 2018.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B967E-2124-AF09-03D2-5BBF0AA79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135" y="1741626"/>
            <a:ext cx="589679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765551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SLC-4E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DISTINCT keyword in SQL is used to retrieve unique values from a specified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672F6-2492-56F9-5F38-1BB3B4F0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44"/>
          <a:stretch/>
        </p:blipFill>
        <p:spPr>
          <a:xfrm>
            <a:off x="5741126" y="2376336"/>
            <a:ext cx="5210902" cy="2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2051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keyword LIKE is used to filter rows based on a pattern match for a specified column.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keyword LIMIT is used to restrict the number of rows returned by the query.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B65825-2C49-D506-210E-94B4AC84B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711" y="1825625"/>
            <a:ext cx="6350266" cy="40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672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query to only locate rows where the column ‘Customer’ includes the string NASA.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 the total sum of payload mass by using the SUM() function on the ‘payload mass’ column.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7D5E4-43AF-F0D9-8342-1CEC11A29C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280" r="9781"/>
          <a:stretch/>
        </p:blipFill>
        <p:spPr>
          <a:xfrm>
            <a:off x="5642804" y="2792361"/>
            <a:ext cx="5491896" cy="16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 the query to only locate rows where Booster Version is F9 v1.1.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Obtain the average of payload mass by using the AVG() function on the ‘payload mass’ column.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90FF9-9501-A9E1-04EA-EB0B725BB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77" y="3027148"/>
            <a:ext cx="5087060" cy="16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ground landing data is 2015-12-22.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query by only limiting the landing outcome to Successful Ground Landings.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min() function on the Date column to obtain the lowest number (earliest date).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166A9B-5D41-B8B2-B78B-0985B6AF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458" y="4310481"/>
            <a:ext cx="7278116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4"/>
            <a:ext cx="5984750" cy="4493725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B1026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B1021.2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F9 FT B1031.2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BETWEEN … AND …  function to filter data to the range of 4000 and 6000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the data to only successful drone ship landings using LIKE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DADA3-C452-5724-4ED0-394C81C6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761" y="2201581"/>
            <a:ext cx="5001323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608307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COUNT(*) function counts how many times each unique mission outcome occurs.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GROUP BY function is used to group the data by each mission outcome type so the count is calculated per group.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0686A-8D14-C442-6202-A5A67DDD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865" y="2438400"/>
            <a:ext cx="4006270" cy="283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737759"/>
            <a:ext cx="10326708" cy="4668512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 GET request on SPACEX API and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data used for the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Performed EDA using data visualization libraries such as Seaborn and Matplotlib to obtain a brief illustration of the given data. SQLite was also used to display results based on the given query.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 was also created to exhibit the location of the individual launch sites, the success rate of each launch site as well as distance from a given launch site to proximities.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Dynamic dashboards were also created using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launch site is KSC LC-39A with a  success rate of 41.7%.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the highest launch-success ratio with 42.9%.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FT and payload range of between 2000 kg and 4000 kg demonstrates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normalized, split into training and testing data.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then used to find the best parameters for each classification method: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Decision Tree classifier method returns the highest accuracy score on testing data with around ~0.875.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recall and precision for Decision Tree classifier is found to be around ~92%.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6837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subquery was used to filter the rows where maximum payload mass was achieved.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5331A-0077-EFB6-8F0E-2AD1CED8DA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09" r="7773"/>
          <a:stretch/>
        </p:blipFill>
        <p:spPr>
          <a:xfrm>
            <a:off x="5738381" y="1603924"/>
            <a:ext cx="48728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74877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LIKE to filter records where drone ship failure occurred.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SQLite does not support month names, SUBSTR() function was used to limit the year to only 2015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Returns the month, type of landing outcome, booster version and launch site.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5E2B74-53E4-6182-4C3A-89330495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141" y="2203002"/>
            <a:ext cx="4829849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66722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Query limits the result to launches conducted between 2010-06-04 and 2017-03-20.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Groups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by each landing outcome type so the count is calculated per group.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Presents the data in order of descending occurrences.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5B628-E23A-D663-9A30-7A76EEC86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926" y="1825625"/>
            <a:ext cx="5001323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folium map indicated illustrates the location markers of all the launch sites on a global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From observation, all the launch sites are located in very close proximity to coastlines.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DA8D4-415C-3E2F-336C-D7F1005C9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09" y="3209556"/>
            <a:ext cx="5524288" cy="321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Creates markers for each launch record: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Green marker for successful launch.</a:t>
            </a:r>
          </a:p>
          <a:p>
            <a:pPr lvl="1"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Red for failed launch.</a:t>
            </a:r>
          </a:p>
          <a:p>
            <a:pPr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Easily view the success rate of launches at each launch site.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Color-Labeled Launch Outcomes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FDF47-D366-5E29-1022-BED98EBEC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3930774"/>
            <a:ext cx="4361875" cy="26518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D74515-CB3A-FE93-A484-1B9FE181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230" y="3930774"/>
            <a:ext cx="4361875" cy="263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4942531" cy="47365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CCAFS LC-40 is a given distance away from: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 coastline: 0.87 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 railway: 0.60 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 city: 23.37 km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 highway: 21.80 km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 sites keep certain distance away from cities or where large amounts of people gather. Likely to prevent casualties in unforeseen circumstances.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Launch Site to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25225-2AE3-0A6C-AE0C-3DC195F9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33" y="3994708"/>
            <a:ext cx="4169121" cy="2539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7FF9E1-8412-F6E3-869C-50126A0EB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233" y="1356300"/>
            <a:ext cx="4169121" cy="250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40080" y="4777739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Count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EF06E-3E43-FAFD-8842-4930C358A0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808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4" y="4777739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endParaRPr lang="en-US" sz="1500" dirty="0"/>
          </a:p>
          <a:p>
            <a:pPr>
              <a:spcBef>
                <a:spcPts val="1400"/>
              </a:spcBef>
            </a:pPr>
            <a:r>
              <a:rPr lang="en-US" sz="1500" dirty="0"/>
              <a:t>The most successful launch site is KSC LC-39A with a  success rate of 41.7%</a:t>
            </a:r>
            <a:endParaRPr lang="en-US" sz="1500" dirty="0">
              <a:ea typeface="Calibri"/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1500" dirty="0"/>
              <a:t>The least successful launch site is CCAFS SLC-40 with a success rate of 12.5%</a:t>
            </a:r>
            <a:endParaRPr lang="en-US" sz="1500" dirty="0">
              <a:ea typeface="Calibri"/>
              <a:cs typeface="Calibri"/>
            </a:endParaRPr>
          </a:p>
          <a:p>
            <a:pPr>
              <a:spcBef>
                <a:spcPts val="1400"/>
              </a:spcBef>
            </a:pPr>
            <a:endParaRPr lang="en-US" sz="15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943EAF-4705-2F5A-BC60-A58929B6E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B452C6C-B370-3174-02A9-36AF68B21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6B4C1D-B969-3258-0101-60C239E655AD}"/>
              </a:ext>
            </a:extLst>
          </p:cNvPr>
          <p:cNvSpPr txBox="1">
            <a:spLocks/>
          </p:cNvSpPr>
          <p:nvPr/>
        </p:nvSpPr>
        <p:spPr>
          <a:xfrm>
            <a:off x="640080" y="4921901"/>
            <a:ext cx="3418990" cy="14121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3400" dirty="0">
                <a:solidFill>
                  <a:schemeClr val="tx1"/>
                </a:solidFill>
                <a:latin typeface="Calibri Light"/>
                <a:ea typeface="Calibri"/>
                <a:cs typeface="Calibri"/>
              </a:rPr>
              <a:t>Launch Site with Highest Launch Success Ratio</a:t>
            </a:r>
          </a:p>
          <a:p>
            <a:endParaRPr lang="en-US" sz="3400" dirty="0">
              <a:solidFill>
                <a:schemeClr val="tx1"/>
              </a:solidFill>
              <a:latin typeface="Calibri Light"/>
              <a:ea typeface="Calibri Light"/>
              <a:cs typeface="Calibri Light"/>
            </a:endParaRP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031DA92F-222D-C798-09CE-A11865B6F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9827EF-20D7-987D-F4E1-DDB93277E26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92510" y="5323496"/>
            <a:ext cx="6897626" cy="1399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sz="1500" dirty="0">
                <a:ea typeface="+mn-lt"/>
                <a:cs typeface="+mn-lt"/>
              </a:rPr>
              <a:t>Although having the lowest success rate, this launch site has the highest launch-success ratio with 42.9%</a:t>
            </a:r>
          </a:p>
          <a:p>
            <a:pPr>
              <a:spcBef>
                <a:spcPts val="1400"/>
              </a:spcBef>
            </a:pPr>
            <a:r>
              <a:rPr lang="en-US" sz="1500" dirty="0">
                <a:ea typeface="+mn-lt"/>
                <a:cs typeface="+mn-lt"/>
              </a:rPr>
              <a:t>This could be explained due to:</a:t>
            </a:r>
          </a:p>
          <a:p>
            <a:pPr lvl="1">
              <a:spcBef>
                <a:spcPts val="1400"/>
              </a:spcBef>
              <a:buFont typeface="Courier New,monospace" panose="020B0604020202020204" pitchFamily="34" charset="0"/>
              <a:buChar char="o"/>
            </a:pPr>
            <a:r>
              <a:rPr lang="en-US" sz="1500" dirty="0">
                <a:ea typeface="+mn-lt"/>
                <a:cs typeface="+mn-lt"/>
              </a:rPr>
              <a:t>CCAFS SLC-40 could have a low amount of launches overall</a:t>
            </a:r>
          </a:p>
          <a:p>
            <a:pPr lvl="1">
              <a:spcBef>
                <a:spcPts val="1400"/>
              </a:spcBef>
              <a:buFont typeface="Courier New,monospace" panose="020B0604020202020204" pitchFamily="34" charset="0"/>
              <a:buChar char="o"/>
            </a:pPr>
            <a:r>
              <a:rPr lang="en-US" sz="1500" dirty="0" err="1">
                <a:ea typeface="+mn-lt"/>
                <a:cs typeface="+mn-lt"/>
              </a:rPr>
              <a:t>MOst</a:t>
            </a:r>
            <a:r>
              <a:rPr lang="en-US" sz="1500" dirty="0">
                <a:ea typeface="+mn-lt"/>
                <a:cs typeface="+mn-lt"/>
              </a:rPr>
              <a:t> of those launches were successful.</a:t>
            </a:r>
          </a:p>
          <a:p>
            <a:pPr lvl="1">
              <a:spcBef>
                <a:spcPts val="1400"/>
              </a:spcBef>
              <a:buFont typeface="Courier New,monospace" panose="020B0604020202020204" pitchFamily="34" charset="0"/>
              <a:buChar char="o"/>
            </a:pPr>
            <a:endParaRPr lang="en-US" sz="1500" dirty="0">
              <a:ea typeface="+mn-lt"/>
              <a:cs typeface="+mn-lt"/>
            </a:endParaRPr>
          </a:p>
          <a:p>
            <a:pPr>
              <a:buFont typeface="Courier New,monospace" panose="020B0604020202020204" pitchFamily="34" charset="0"/>
              <a:buChar char="o"/>
            </a:pPr>
            <a:endParaRPr lang="en-US" sz="1500" dirty="0">
              <a:ea typeface="+mn-lt"/>
              <a:cs typeface="+mn-lt"/>
            </a:endParaRPr>
          </a:p>
          <a:p>
            <a:pPr marL="0">
              <a:spcBef>
                <a:spcPts val="1400"/>
              </a:spcBef>
            </a:pPr>
            <a:endParaRPr lang="en-US" sz="1500" dirty="0"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96DFC8-47C5-F06D-6E3E-EFD2ABD0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7" name="Picture 6" descr="A pie chart with a red and blue circle&#10;&#10;AI-generated content may be incorrect.">
            <a:extLst>
              <a:ext uri="{FF2B5EF4-FFF2-40B4-BE49-F238E27FC236}">
                <a16:creationId xmlns:a16="http://schemas.microsoft.com/office/drawing/2014/main" id="{7CBCEE70-CC08-3CF5-14D2-AE4FBEF8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7"/>
          <a:stretch>
            <a:fillRect/>
          </a:stretch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5675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9753ED-6422-0F48-3668-C729745EF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4F68E7-B4D3-C2E8-5B20-57BB5CC7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5818803-C38B-B03F-26B0-076B6B2630D4}"/>
              </a:ext>
            </a:extLst>
          </p:cNvPr>
          <p:cNvSpPr txBox="1">
            <a:spLocks/>
          </p:cNvSpPr>
          <p:nvPr/>
        </p:nvSpPr>
        <p:spPr>
          <a:xfrm>
            <a:off x="958903" y="1903922"/>
            <a:ext cx="9980539" cy="412600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,Sans-Serif"/>
            </a:pPr>
            <a:r>
              <a:rPr lang="en-US" sz="2200" dirty="0">
                <a:solidFill>
                  <a:schemeClr val="tx1"/>
                </a:solidFill>
                <a:latin typeface="Abadi"/>
                <a:ea typeface="Calibri"/>
                <a:cs typeface="Calibri"/>
              </a:rPr>
              <a:t>SpaceX is one the largest, and most successful space exploration companies:</a:t>
            </a:r>
          </a:p>
          <a:p>
            <a:pPr lvl="1">
              <a:spcBef>
                <a:spcPts val="1400"/>
              </a:spcBef>
              <a:buFont typeface="Arial,Sans-Serif"/>
            </a:pPr>
            <a:r>
              <a:rPr lang="en-US" sz="2200" dirty="0">
                <a:solidFill>
                  <a:schemeClr val="tx1"/>
                </a:solidFill>
                <a:latin typeface="Abadi"/>
                <a:ea typeface="Calibri"/>
                <a:cs typeface="Calibri"/>
              </a:rPr>
              <a:t>Falcon 9 rocket launches are relatively inexpensive (62 million dollars).</a:t>
            </a:r>
          </a:p>
          <a:p>
            <a:pPr lvl="1">
              <a:spcBef>
                <a:spcPts val="1400"/>
              </a:spcBef>
              <a:buFont typeface="Arial,Sans-Serif"/>
            </a:pPr>
            <a:r>
              <a:rPr lang="en-US" sz="2200" dirty="0">
                <a:solidFill>
                  <a:schemeClr val="tx1"/>
                </a:solidFill>
                <a:latin typeface="Abadi"/>
                <a:ea typeface="Calibri"/>
                <a:cs typeface="Calibri"/>
              </a:rPr>
              <a:t>The first stage of the launch is often reused.</a:t>
            </a:r>
          </a:p>
          <a:p>
            <a:pPr>
              <a:spcBef>
                <a:spcPts val="1400"/>
              </a:spcBef>
              <a:buFont typeface="Arial,Sans-Serif"/>
            </a:pPr>
            <a:r>
              <a:rPr lang="en-US" sz="2200" dirty="0">
                <a:solidFill>
                  <a:schemeClr val="tx1"/>
                </a:solidFill>
                <a:latin typeface="Abadi"/>
                <a:ea typeface="Calibri"/>
                <a:cs typeface="Calibri"/>
              </a:rPr>
              <a:t>Key problems to identify:</a:t>
            </a:r>
          </a:p>
          <a:p>
            <a:pPr lvl="1">
              <a:spcBef>
                <a:spcPts val="1400"/>
              </a:spcBef>
              <a:buFont typeface="Arial,Sans-Serif"/>
            </a:pPr>
            <a:r>
              <a:rPr lang="en-US" sz="2200" dirty="0">
                <a:solidFill>
                  <a:schemeClr val="tx1"/>
                </a:solidFill>
                <a:latin typeface="Abadi"/>
                <a:ea typeface="Calibri"/>
                <a:cs typeface="Calibri"/>
              </a:rPr>
              <a:t>Determine the price of each launch.</a:t>
            </a:r>
          </a:p>
          <a:p>
            <a:pPr lvl="1">
              <a:spcBef>
                <a:spcPts val="1400"/>
              </a:spcBef>
              <a:buFont typeface="Arial,Sans-Serif"/>
            </a:pPr>
            <a:r>
              <a:rPr lang="en-US" sz="2200" dirty="0">
                <a:solidFill>
                  <a:schemeClr val="tx1"/>
                </a:solidFill>
                <a:latin typeface="Abadi"/>
                <a:ea typeface="Calibri"/>
                <a:cs typeface="Calibri"/>
              </a:rPr>
              <a:t>Determine if first stage will be reused.</a:t>
            </a:r>
            <a:endParaRPr lang="en-US" sz="2200">
              <a:solidFill>
                <a:schemeClr val="tx1"/>
              </a:solidFill>
              <a:latin typeface="Abadi"/>
              <a:ea typeface="Calibri"/>
              <a:cs typeface="Calibri"/>
            </a:endParaRPr>
          </a:p>
          <a:p>
            <a:pPr lvl="1">
              <a:spcBef>
                <a:spcPts val="1400"/>
              </a:spcBef>
              <a:buFont typeface="Arial,Sans-Serif"/>
            </a:pPr>
            <a:r>
              <a:rPr lang="en-US" sz="2200" dirty="0">
                <a:solidFill>
                  <a:schemeClr val="tx1"/>
                </a:solidFill>
                <a:latin typeface="Abadi"/>
                <a:ea typeface="Calibri"/>
                <a:cs typeface="Calibri"/>
              </a:rPr>
              <a:t>Predict the likeliness of SpaceX reusing the first stage in the future.</a:t>
            </a:r>
            <a:endParaRPr lang="en-US" sz="2200">
              <a:solidFill>
                <a:schemeClr val="tx1"/>
              </a:solidFill>
              <a:latin typeface="Abadi"/>
              <a:ea typeface="Calibri"/>
              <a:cs typeface="Calibri"/>
            </a:endParaRPr>
          </a:p>
          <a:p>
            <a:pPr>
              <a:spcBef>
                <a:spcPts val="1400"/>
              </a:spcBef>
              <a:buFont typeface="Arial,Sans-Serif"/>
            </a:pPr>
            <a:endParaRPr lang="en-US" sz="2200" dirty="0">
              <a:solidFill>
                <a:srgbClr val="000000"/>
              </a:solidFill>
              <a:latin typeface="Abadi"/>
              <a:ea typeface="Calibri"/>
              <a:cs typeface="Calibri"/>
            </a:endParaRPr>
          </a:p>
          <a:p>
            <a:pPr>
              <a:spcBef>
                <a:spcPts val="1400"/>
              </a:spcBef>
              <a:buFont typeface="Arial,Sans-Serif"/>
            </a:pPr>
            <a:endParaRPr lang="en-US" sz="2200" dirty="0">
              <a:solidFill>
                <a:srgbClr val="000000"/>
              </a:solidFill>
              <a:latin typeface="Abadi"/>
              <a:ea typeface="Calibri"/>
              <a:cs typeface="Calibri"/>
            </a:endParaRPr>
          </a:p>
          <a:p>
            <a:pPr>
              <a:spcBef>
                <a:spcPts val="1400"/>
              </a:spcBef>
              <a:buFont typeface="Arial,Sans-Serif"/>
            </a:pPr>
            <a:endParaRPr lang="en-US" sz="2200" dirty="0">
              <a:solidFill>
                <a:srgbClr val="000000"/>
              </a:solidFill>
              <a:latin typeface="Abadi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89636DE-93CC-3B70-9FB9-CFB34C85542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50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5" name="Freeform: Shape 52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8BF53-E78D-1602-C2CD-C7A8BCCA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Most Successful Payload Range and Booster Version</a:t>
            </a:r>
          </a:p>
          <a:p>
            <a:endParaRPr lang="en-US" sz="340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3570B9BD-A199-00EA-8BA1-389126F59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/>
              <a:t>Begin with broad view of the data.</a:t>
            </a:r>
          </a:p>
          <a:p>
            <a:pPr>
              <a:spcBef>
                <a:spcPts val="1400"/>
              </a:spcBef>
            </a:pPr>
            <a:r>
              <a:rPr lang="en-US" sz="1800"/>
              <a:t>Identify and remove the outliers.</a:t>
            </a:r>
          </a:p>
          <a:p>
            <a:pPr>
              <a:spcBef>
                <a:spcPts val="1400"/>
              </a:spcBef>
            </a:pPr>
            <a:r>
              <a:rPr lang="en-US" sz="1800"/>
              <a:t>Refine the view to focus on clusters of successful launches.</a:t>
            </a:r>
          </a:p>
          <a:p>
            <a:pPr>
              <a:spcBef>
                <a:spcPts val="1400"/>
              </a:spcBef>
            </a:pPr>
            <a:r>
              <a:rPr lang="en-US" sz="1800"/>
              <a:t>Identify patterns between features:</a:t>
            </a:r>
          </a:p>
          <a:p>
            <a:pPr lvl="1">
              <a:spcBef>
                <a:spcPts val="1400"/>
              </a:spcBef>
            </a:pPr>
            <a:r>
              <a:rPr lang="en-US" sz="1800"/>
              <a:t>Booster Version Category – FT shows the highest success rate</a:t>
            </a:r>
          </a:p>
          <a:p>
            <a:pPr lvl="1">
              <a:spcBef>
                <a:spcPts val="1400"/>
              </a:spcBef>
            </a:pPr>
            <a:r>
              <a:rPr lang="en-US" sz="1800"/>
              <a:t>The Payload Range of between 2000kg and 4000kg has the highest success rate.</a:t>
            </a:r>
          </a:p>
          <a:p>
            <a:pPr>
              <a:spcBef>
                <a:spcPts val="1400"/>
              </a:spcBef>
            </a:pPr>
            <a:endParaRPr lang="en-US" sz="1800"/>
          </a:p>
          <a:p>
            <a:pPr>
              <a:spcBef>
                <a:spcPts val="1400"/>
              </a:spcBef>
            </a:pPr>
            <a:endParaRPr lang="en-US" sz="1800"/>
          </a:p>
          <a:p>
            <a:endParaRPr lang="en-US" sz="18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301CB-3A62-08C2-809D-EFC275B43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55" y="922116"/>
            <a:ext cx="5585504" cy="1851788"/>
          </a:xfrm>
          <a:prstGeom prst="rect">
            <a:avLst/>
          </a:prstGeom>
        </p:spPr>
      </p:pic>
      <p:pic>
        <p:nvPicPr>
          <p:cNvPr id="6" name="Content Placeholder 5" descr="A graph with numbers and points&#10;&#10;AI-generated content may be incorrect.">
            <a:extLst>
              <a:ext uri="{FF2B5EF4-FFF2-40B4-BE49-F238E27FC236}">
                <a16:creationId xmlns:a16="http://schemas.microsoft.com/office/drawing/2014/main" id="{0EE8A895-6B8F-EA03-7297-7B372D0BE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87855" y="3833516"/>
            <a:ext cx="5585504" cy="186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36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1480" y="2684095"/>
            <a:ext cx="4443154" cy="3492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>
                <a:ea typeface="Calibri"/>
                <a:cs typeface="Calibri"/>
              </a:rPr>
              <a:t>Bar chart displays the score on test data for the different predictive methods used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ea typeface="Calibri"/>
                <a:cs typeface="Calibri"/>
              </a:rPr>
              <a:t>Decision Tree has the highest test score with around 0.875.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2B27B-2EE6-C2B6-2BE3-EA680211E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776637"/>
            <a:ext cx="6440424" cy="39769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42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411480" y="991443"/>
            <a:ext cx="4443154" cy="10878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11479" y="2684095"/>
            <a:ext cx="4970145" cy="3492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800" dirty="0"/>
              <a:t>Our Decision Tree model shows:</a:t>
            </a:r>
          </a:p>
          <a:p>
            <a:pPr lvl="1">
              <a:spcBef>
                <a:spcPts val="1400"/>
              </a:spcBef>
            </a:pPr>
            <a:r>
              <a:rPr lang="en-US" sz="1800" dirty="0"/>
              <a:t>11 True Positives</a:t>
            </a:r>
            <a:endParaRPr lang="en-US" sz="18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800" dirty="0"/>
              <a:t>5 True Negatives</a:t>
            </a:r>
            <a:endParaRPr lang="en-US" sz="18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800" dirty="0"/>
              <a:t>1 False Positives </a:t>
            </a:r>
            <a:endParaRPr lang="en-US" sz="1800" dirty="0">
              <a:ea typeface="Calibri"/>
              <a:cs typeface="Calibri"/>
            </a:endParaRPr>
          </a:p>
          <a:p>
            <a:pPr lvl="1">
              <a:spcBef>
                <a:spcPts val="1400"/>
              </a:spcBef>
            </a:pPr>
            <a:r>
              <a:rPr lang="en-US" sz="1800" dirty="0"/>
              <a:t>1 False Negatives</a:t>
            </a:r>
            <a:endParaRPr lang="en-US" sz="1800" dirty="0">
              <a:ea typeface="Calibri"/>
              <a:cs typeface="Calibri"/>
            </a:endParaRPr>
          </a:p>
          <a:p>
            <a:pPr>
              <a:spcBef>
                <a:spcPts val="1400"/>
              </a:spcBef>
            </a:pPr>
            <a:r>
              <a:rPr lang="en-US" sz="1800" dirty="0"/>
              <a:t>Overall not bad, incorrectly predicted 2 test results compared to other methods used which incorrectly predicted 3 results.</a:t>
            </a:r>
          </a:p>
          <a:p>
            <a:pPr>
              <a:spcBef>
                <a:spcPts val="1400"/>
              </a:spcBef>
            </a:pPr>
            <a:r>
              <a:rPr lang="en-US" sz="1800" dirty="0">
                <a:ea typeface="Calibri"/>
                <a:cs typeface="Calibri"/>
              </a:rPr>
              <a:t>Precision and recall is 11/12 or around 92%.</a:t>
            </a:r>
          </a:p>
          <a:p>
            <a:pPr>
              <a:spcBef>
                <a:spcPts val="1400"/>
              </a:spcBef>
            </a:pPr>
            <a:endParaRPr lang="en-US" sz="1800" dirty="0">
              <a:ea typeface="Calibri"/>
              <a:cs typeface="Calibri"/>
            </a:endParaRP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7321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2" name="Picture 1" descr="A diagram of different colored squares&#10;&#10;AI-generated content may be incorrect.">
            <a:extLst>
              <a:ext uri="{FF2B5EF4-FFF2-40B4-BE49-F238E27FC236}">
                <a16:creationId xmlns:a16="http://schemas.microsoft.com/office/drawing/2014/main" id="{6DD19DD2-25BB-A202-6D89-54A41A03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5" y="990600"/>
            <a:ext cx="59245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2027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 launch site is KSC LC-39A with a  success rate of 41.7%.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the highest launch-success ratio with 42.9%.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FT and payload range of between 2000 kg and 4000 kg demonstrates the highest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Decision Tree classifier method returns the highest accuracy score on testing data with around ~0.875.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recall and precision for Decision Tree classifier is found to be around ~92%.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00000"/>
              </a:lnSpc>
            </a:pP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</a:t>
            </a:r>
            <a:endParaRPr lang="en-US" sz="7200" dirty="0">
              <a:solidFill>
                <a:schemeClr val="bg2">
                  <a:lumMod val="50000"/>
                </a:schemeClr>
              </a:solidFill>
              <a:ea typeface="Source Sans Pro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9FCAB-9D88-232D-AB44-1CA4ACC39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34E3EC9-B187-5F2B-F194-CB07303B93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85888"/>
            <a:ext cx="5157787" cy="823912"/>
          </a:xfrm>
        </p:spPr>
        <p:txBody>
          <a:bodyPr lIns="91440" tIns="45720" rIns="91440" bIns="45720" anchor="b"/>
          <a:lstStyle/>
          <a:p>
            <a:r>
              <a:rPr lang="en-GB" dirty="0">
                <a:ea typeface="Calibri"/>
                <a:cs typeface="Calibri"/>
              </a:rPr>
              <a:t>SpaceX REST API</a:t>
            </a:r>
          </a:p>
        </p:txBody>
      </p:sp>
      <p:graphicFrame>
        <p:nvGraphicFramePr>
          <p:cNvPr id="2016" name="Content Placeholder 2015">
            <a:extLst>
              <a:ext uri="{FF2B5EF4-FFF2-40B4-BE49-F238E27FC236}">
                <a16:creationId xmlns:a16="http://schemas.microsoft.com/office/drawing/2014/main" id="{3719D31C-837F-A66E-8759-D6935409CF3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936008384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0CED850-35EF-B82F-E326-EBD3CEEDF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385888"/>
            <a:ext cx="5183188" cy="823912"/>
          </a:xfrm>
        </p:spPr>
        <p:txBody>
          <a:bodyPr lIns="91440" tIns="45720" rIns="91440" bIns="45720" anchor="b"/>
          <a:lstStyle/>
          <a:p>
            <a:r>
              <a:rPr lang="en-GB" dirty="0">
                <a:ea typeface="Calibri"/>
                <a:cs typeface="Calibri"/>
              </a:rPr>
              <a:t>Web Scraping Wiki Pages</a:t>
            </a:r>
            <a:endParaRPr lang="en-US" dirty="0"/>
          </a:p>
        </p:txBody>
      </p:sp>
      <p:graphicFrame>
        <p:nvGraphicFramePr>
          <p:cNvPr id="2079" name="Content Placeholder 2078">
            <a:extLst>
              <a:ext uri="{FF2B5EF4-FFF2-40B4-BE49-F238E27FC236}">
                <a16:creationId xmlns:a16="http://schemas.microsoft.com/office/drawing/2014/main" id="{DE14D9BF-C374-BB3C-EA9B-A869CFF49B04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74767988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BF8E-6BF8-C4E3-05BD-1614F6B6C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963" name="Title 1">
            <a:extLst>
              <a:ext uri="{FF2B5EF4-FFF2-40B4-BE49-F238E27FC236}">
                <a16:creationId xmlns:a16="http://schemas.microsoft.com/office/drawing/2014/main" id="{1262DD00-9C09-5D5E-849D-3973E14A2C3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75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REST API (launches, information about the rocket used, payload delivered, launch specifications, landing specifications, and landing outcome)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of Data Colletion using API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API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</p:txBody>
      </p:sp>
      <p:graphicFrame>
        <p:nvGraphicFramePr>
          <p:cNvPr id="90" name="Content Placeholder 2015">
            <a:extLst>
              <a:ext uri="{FF2B5EF4-FFF2-40B4-BE49-F238E27FC236}">
                <a16:creationId xmlns:a16="http://schemas.microsoft.com/office/drawing/2014/main" id="{084D37E1-F773-7984-913E-53119C90F7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0063181"/>
              </p:ext>
            </p:extLst>
          </p:nvPr>
        </p:nvGraphicFramePr>
        <p:xfrm>
          <a:off x="5173663" y="1847850"/>
          <a:ext cx="6929437" cy="4103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0C2806-1D7A-82C2-374F-E36661CBD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A995B-B3CD-4D89-123A-EC9D3FD60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DFE80-DF9D-E3DF-DD8D-36FB1CEFF262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Web Scraping Wiki Pages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  <a:endParaRPr lang="en-US">
              <a:solidFill>
                <a:schemeClr val="accent3">
                  <a:lumMod val="25000"/>
                </a:schemeClr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URL of Data Scraping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E4FAEC7-7D78-C190-08CC-7D0F0A521FB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F7CA8D-2DD6-6425-4B06-76BCF74F5A5C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FD6D20CF-02D1-EA20-1AB7-379DA8A4873E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cs typeface="Calibri"/>
            </a:endParaRPr>
          </a:p>
        </p:txBody>
      </p:sp>
      <p:graphicFrame>
        <p:nvGraphicFramePr>
          <p:cNvPr id="7" name="Content Placeholder 2078">
            <a:extLst>
              <a:ext uri="{FF2B5EF4-FFF2-40B4-BE49-F238E27FC236}">
                <a16:creationId xmlns:a16="http://schemas.microsoft.com/office/drawing/2014/main" id="{6E587A8F-89CF-6E95-A00E-794712F9D6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3653247"/>
              </p:ext>
            </p:extLst>
          </p:nvPr>
        </p:nvGraphicFramePr>
        <p:xfrm>
          <a:off x="5327460" y="1845718"/>
          <a:ext cx="6640512" cy="4110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772777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2454</Words>
  <Application>Microsoft Office PowerPoint</Application>
  <PresentationFormat>Widescreen</PresentationFormat>
  <Paragraphs>302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Abadi</vt:lpstr>
      <vt:lpstr>Arial</vt:lpstr>
      <vt:lpstr>Arial,Sans-Serif</vt:lpstr>
      <vt:lpstr>Calibri</vt:lpstr>
      <vt:lpstr>Calibri Light</vt:lpstr>
      <vt:lpstr>Courier New</vt:lpstr>
      <vt:lpstr>Courier New,monospace</vt:lpstr>
      <vt:lpstr>IBM Plex Mono SemiBold</vt:lpstr>
      <vt:lpstr>Source Sans Pro</vt:lpstr>
      <vt:lpstr>Wingdings</vt:lpstr>
      <vt:lpstr>Wingdings,Sans-Serif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Successful Payload Range and Booster Version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Ngechoon</cp:lastModifiedBy>
  <cp:revision>1104</cp:revision>
  <dcterms:created xsi:type="dcterms:W3CDTF">2021-04-29T18:58:34Z</dcterms:created>
  <dcterms:modified xsi:type="dcterms:W3CDTF">2025-05-18T06:21:45Z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